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Lora"/>
      <p:regular r:id="rId33"/>
      <p:bold r:id="rId34"/>
      <p:italic r:id="rId35"/>
      <p:boldItalic r:id="rId36"/>
    </p:embeddedFont>
    <p:embeddedFont>
      <p:font typeface="Comfortaa"/>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9" roundtripDataSignature="AMtx7mgDKan2eqdGyGUjlgpXtzUFrX6D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ora-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ora-italic.fntdata"/><Relationship Id="rId12" Type="http://schemas.openxmlformats.org/officeDocument/2006/relationships/slide" Target="slides/slide7.xml"/><Relationship Id="rId34" Type="http://schemas.openxmlformats.org/officeDocument/2006/relationships/font" Target="fonts/Lora-bold.fntdata"/><Relationship Id="rId15" Type="http://schemas.openxmlformats.org/officeDocument/2006/relationships/slide" Target="slides/slide10.xml"/><Relationship Id="rId37" Type="http://schemas.openxmlformats.org/officeDocument/2006/relationships/font" Target="fonts/Comfortaa-regular.fntdata"/><Relationship Id="rId14" Type="http://schemas.openxmlformats.org/officeDocument/2006/relationships/slide" Target="slides/slide9.xml"/><Relationship Id="rId36" Type="http://schemas.openxmlformats.org/officeDocument/2006/relationships/font" Target="fonts/Lora-boldItalic.fntdata"/><Relationship Id="rId17" Type="http://schemas.openxmlformats.org/officeDocument/2006/relationships/slide" Target="slides/slide12.xml"/><Relationship Id="rId39" Type="http://customschemas.google.com/relationships/presentationmetadata" Target="metadata"/><Relationship Id="rId16" Type="http://schemas.openxmlformats.org/officeDocument/2006/relationships/slide" Target="slides/slide11.xml"/><Relationship Id="rId38" Type="http://schemas.openxmlformats.org/officeDocument/2006/relationships/font" Target="fonts/Comforta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b2e223a16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b2e223a16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74151"/>
                </a:solidFill>
                <a:latin typeface="Roboto"/>
                <a:ea typeface="Roboto"/>
                <a:cs typeface="Roboto"/>
                <a:sym typeface="Roboto"/>
              </a:rPr>
              <a:t>Les premières couches du backbone peuvent extraire des caractéristiques de bas niveau, telles que les bords, les textures, etc.</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Chaque étape du réseau backbone (par exemple, P1 à P5) effectue une opération de sous-échantillonnage (downsampling) pour créer des cartes de caractéristiques à différentes résolutions.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374151"/>
                </a:solidFill>
                <a:latin typeface="Roboto"/>
                <a:ea typeface="Roboto"/>
                <a:cs typeface="Roboto"/>
                <a:sym typeface="Roboto"/>
              </a:rPr>
              <a:t>Les couches profondes (P3 à P5) capturent des caractéristiques plus complexes et abstraites à mesure que l'on progresse dans le réseau. Ces caractéristiques de niveau supérieur sont essentielles pour la détection d'objets.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GB" sz="1200">
                <a:solidFill>
                  <a:srgbClr val="1F2328"/>
                </a:solidFill>
                <a:latin typeface="Roboto"/>
                <a:ea typeface="Roboto"/>
                <a:cs typeface="Roboto"/>
                <a:sym typeface="Roboto"/>
              </a:rPr>
              <a:t>In YOLOv8, NMS is applied after the individual bounding box predictions are made by the model. Specifically, it is applied after the model predicts the locations, sizes and class probabilities of various objects present in an input image, and generates multiple bounding boxes for each object. Since some of these bounding boxes might overlap, NMS is used to remove the ones with lower confidence scores and retain only the best ones.</a:t>
            </a:r>
            <a:endParaRPr sz="1200">
              <a:solidFill>
                <a:srgbClr val="1F2328"/>
              </a:solidFill>
              <a:latin typeface="Roboto"/>
              <a:ea typeface="Roboto"/>
              <a:cs typeface="Roboto"/>
              <a:sym typeface="Roboto"/>
            </a:endParaRPr>
          </a:p>
          <a:p>
            <a:pPr indent="0" lvl="0" marL="0" rtl="0" algn="l">
              <a:spcBef>
                <a:spcPts val="0"/>
              </a:spcBef>
              <a:spcAft>
                <a:spcPts val="0"/>
              </a:spcAft>
              <a:buNone/>
            </a:pPr>
            <a:r>
              <a:t/>
            </a:r>
            <a:endParaRPr sz="1200">
              <a:solidFill>
                <a:srgbClr val="1F2328"/>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Ensuite, la NMS est appliquée aux prédictions de boîtes englobantes restantes. Elle implique les étapes suivantes :</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Tri des boîtes englobantes en fonction de leurs scores de confiance (scores d'objectivité).</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Commencement avec la boîte englobante ayant le score de confiance le plus élevé.</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Suppression de toutes les autres boîtes englobantes qui ont un chevauchement important (IoU - Intersection over Union) avec cette boîte englobante sélectionnée.</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GB" sz="1200">
                <a:solidFill>
                  <a:srgbClr val="374151"/>
                </a:solidFill>
                <a:latin typeface="Roboto"/>
                <a:ea typeface="Roboto"/>
                <a:cs typeface="Roboto"/>
                <a:sym typeface="Roboto"/>
              </a:rPr>
              <a:t>Passage à la boîte suivante avec le score de confiance le plus élevé et répétition du processus jusqu'à ce que toutes les boîtes soient prises en compte.</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1F2328"/>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b2e223a16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b2e223a16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2e223a16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2e223a16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mAP50 (métriques/mAP50(B)) : Précision Moyenne à 50% d'Intersection sur Union (IoU). Une mesure courante pour l'évaluation des modèles de détection d'objets, elle évalue la précision moyenne lorsque le chevauchement entre les boîtes prédites et les vérités terrain est d'au moins 50%.</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GB" sz="1200">
                <a:solidFill>
                  <a:srgbClr val="374151"/>
                </a:solidFill>
                <a:latin typeface="Roboto"/>
                <a:ea typeface="Roboto"/>
                <a:cs typeface="Roboto"/>
                <a:sym typeface="Roboto"/>
              </a:rPr>
              <a:t>mAP50-95 (métriques/mAP50-95(B)) : Une extension de mAP50 qui évalue la Précision Moyenne sur des seuils d'IoU de 50% à 95% par incréments de 5%. Cela donne une vue complète des performances du modèle à différents niveaux d'exigence pour la localisation d'objets.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b2e223a16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b2e223a16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b="1" sz="1200">
              <a:solidFill>
                <a:srgbClr val="274E13"/>
              </a:solidFill>
            </a:endParaRPr>
          </a:p>
          <a:p>
            <a:pPr indent="0" lvl="0" marL="0" rtl="0" algn="l">
              <a:lnSpc>
                <a:spcPct val="115000"/>
              </a:lnSpc>
              <a:spcBef>
                <a:spcPts val="0"/>
              </a:spcBef>
              <a:spcAft>
                <a:spcPts val="0"/>
              </a:spcAft>
              <a:buNone/>
            </a:pPr>
            <a:r>
              <a:rPr lang="en-GB" sz="1200">
                <a:solidFill>
                  <a:srgbClr val="374151"/>
                </a:solidFill>
                <a:latin typeface="Roboto"/>
                <a:ea typeface="Roboto"/>
                <a:cs typeface="Roboto"/>
                <a:sym typeface="Roboto"/>
              </a:rPr>
              <a:t>Nous avons accès à beaucoup de données, par exemple, des flux de caméra ou des images provenant d'Internet.</a:t>
            </a:r>
            <a:endParaRPr b="1" sz="1200">
              <a:solidFill>
                <a:srgbClr val="274E13"/>
              </a:solidFill>
            </a:endParaRPr>
          </a:p>
          <a:p>
            <a:pPr indent="0" lvl="0" marL="0" rtl="0" algn="l">
              <a:lnSpc>
                <a:spcPct val="115000"/>
              </a:lnSpc>
              <a:spcBef>
                <a:spcPts val="0"/>
              </a:spcBef>
              <a:spcAft>
                <a:spcPts val="0"/>
              </a:spcAft>
              <a:buClr>
                <a:schemeClr val="dk1"/>
              </a:buClr>
              <a:buSzPts val="1100"/>
              <a:buFont typeface="Arial"/>
              <a:buNone/>
            </a:pPr>
            <a:r>
              <a:rPr b="1" lang="en-GB" sz="1200">
                <a:solidFill>
                  <a:srgbClr val="E4002B"/>
                </a:solidFill>
              </a:rPr>
              <a:t>Annotating data can be challenging and costly (human resource , time, quality control, infrastructure,...)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b328b79e9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 name="Google Shape;275;g2b328b79e9d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rgbClr val="374151"/>
                </a:solidFill>
                <a:latin typeface="Roboto"/>
                <a:ea typeface="Roboto"/>
                <a:cs typeface="Roboto"/>
                <a:sym typeface="Roboto"/>
              </a:rPr>
              <a:t>L'objectif du problème de sélection de coreset est d'identifier un petit sous-ensemble à partir d'un grand ensemble de données étiquetées de telle sorte qu'un modèle formé sur ce petit sous-ensemble présente des performances comparables à celui formé sur l'ensemble du jeu de données. Cette méthode est conçue pour fonctionner sans l'utilisation d'étiquettes et vise à minimiser une borne rigoureusement définie entre une perte moyenne sur n'importe quel sous-ensemble du jeu de données et les points de données restants, en se basant sur la géométrie des points de données. Cette minimisation équivaut à résoudre le problème du k-Center, pour lequel Sener et al. adoptent une solution approximative efficace à ce problème d'optimisation combinatoire.</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GB" sz="1200">
                <a:solidFill>
                  <a:srgbClr val="374151"/>
                </a:solidFill>
                <a:latin typeface="Roboto"/>
                <a:ea typeface="Roboto"/>
                <a:cs typeface="Roboto"/>
                <a:sym typeface="Roboto"/>
              </a:rPr>
              <a:t>https://kmhana.tistory.com/6</a:t>
            </a:r>
            <a:endParaRPr sz="1200">
              <a:solidFill>
                <a:srgbClr val="374151"/>
              </a:solidFill>
              <a:latin typeface="Roboto"/>
              <a:ea typeface="Roboto"/>
              <a:cs typeface="Roboto"/>
              <a:sym typeface="Robo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b328b79e9d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b328b79e9d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b387865ad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b387865ad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387865ada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387865ada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387865ad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b387865ada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434343"/>
                </a:solidFill>
              </a:rPr>
              <a:t>Entraîner le même modèle vs Entraîner un modèle à zéro </a:t>
            </a:r>
            <a:endParaRPr sz="1400">
              <a:solidFill>
                <a:srgbClr val="434343"/>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b387865ad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b387865ad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rgbClr val="00205B"/>
                </a:solidFill>
                <a:latin typeface="Lora"/>
                <a:ea typeface="Lora"/>
                <a:cs typeface="Lora"/>
                <a:sym typeface="Lora"/>
              </a:rPr>
              <a:t>Entraîner le même modèle vs Entraîner un modèle à zéro </a:t>
            </a:r>
            <a:endParaRPr sz="1400">
              <a:solidFill>
                <a:srgbClr val="00205B"/>
              </a:solidFill>
              <a:latin typeface="Lora"/>
              <a:ea typeface="Lora"/>
              <a:cs typeface="Lora"/>
              <a:sym typeface="Lora"/>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b387865ad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b387865ad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b328b79e9d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b328b79e9d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rgbClr val="242424"/>
                </a:solidFill>
                <a:highlight>
                  <a:srgbClr val="FFFFFF"/>
                </a:highlight>
                <a:latin typeface="Georgia"/>
                <a:ea typeface="Georgia"/>
                <a:cs typeface="Georgia"/>
                <a:sym typeface="Georgia"/>
              </a:rPr>
              <a:t>Objectifs </a:t>
            </a:r>
            <a:r>
              <a:rPr lang="en-GB" sz="1500">
                <a:solidFill>
                  <a:srgbClr val="242424"/>
                </a:solidFill>
                <a:highlight>
                  <a:srgbClr val="FFFFFF"/>
                </a:highlight>
                <a:latin typeface="Georgia"/>
                <a:ea typeface="Georgia"/>
                <a:cs typeface="Georgia"/>
                <a:sym typeface="Georgia"/>
              </a:rPr>
              <a:t>atteints</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GB" sz="1500">
                <a:solidFill>
                  <a:srgbClr val="242424"/>
                </a:solidFill>
                <a:highlight>
                  <a:srgbClr val="FFFFFF"/>
                </a:highlight>
                <a:latin typeface="Georgia"/>
                <a:ea typeface="Georgia"/>
                <a:cs typeface="Georgia"/>
                <a:sym typeface="Georgia"/>
              </a:rPr>
              <a:t>Cependant </a:t>
            </a:r>
            <a:r>
              <a:rPr lang="en-GB" sz="1500">
                <a:solidFill>
                  <a:srgbClr val="242424"/>
                </a:solidFill>
                <a:highlight>
                  <a:srgbClr val="FFFFFF"/>
                </a:highlight>
                <a:latin typeface="Georgia"/>
                <a:ea typeface="Georgia"/>
                <a:cs typeface="Georgia"/>
                <a:sym typeface="Georgia"/>
              </a:rPr>
              <a:t>l'intégration</a:t>
            </a:r>
            <a:r>
              <a:rPr lang="en-GB" sz="1500">
                <a:solidFill>
                  <a:srgbClr val="242424"/>
                </a:solidFill>
                <a:highlight>
                  <a:srgbClr val="FFFFFF"/>
                </a:highlight>
                <a:latin typeface="Georgia"/>
                <a:ea typeface="Georgia"/>
                <a:cs typeface="Georgia"/>
                <a:sym typeface="Georgia"/>
              </a:rPr>
              <a:t> de l’apprentissage actif semble </a:t>
            </a:r>
            <a:r>
              <a:rPr lang="en-GB" sz="1500">
                <a:solidFill>
                  <a:srgbClr val="242424"/>
                </a:solidFill>
                <a:highlight>
                  <a:srgbClr val="FFFFFF"/>
                </a:highlight>
                <a:latin typeface="Georgia"/>
                <a:ea typeface="Georgia"/>
                <a:cs typeface="Georgia"/>
                <a:sym typeface="Georgia"/>
              </a:rPr>
              <a:t>d'être</a:t>
            </a:r>
            <a:r>
              <a:rPr lang="en-GB" sz="1500">
                <a:solidFill>
                  <a:srgbClr val="242424"/>
                </a:solidFill>
                <a:highlight>
                  <a:srgbClr val="FFFFFF"/>
                </a:highlight>
                <a:latin typeface="Georgia"/>
                <a:ea typeface="Georgia"/>
                <a:cs typeface="Georgia"/>
                <a:sym typeface="Georgia"/>
              </a:rPr>
              <a:t> une </a:t>
            </a:r>
            <a:r>
              <a:rPr lang="en-GB" sz="1500">
                <a:solidFill>
                  <a:srgbClr val="242424"/>
                </a:solidFill>
                <a:highlight>
                  <a:srgbClr val="FFFFFF"/>
                </a:highlight>
                <a:latin typeface="Georgia"/>
                <a:ea typeface="Georgia"/>
                <a:cs typeface="Georgia"/>
                <a:sym typeface="Georgia"/>
              </a:rPr>
              <a:t>tâche</a:t>
            </a:r>
            <a:r>
              <a:rPr lang="en-GB" sz="1500">
                <a:solidFill>
                  <a:srgbClr val="242424"/>
                </a:solidFill>
                <a:highlight>
                  <a:srgbClr val="FFFFFF"/>
                </a:highlight>
                <a:latin typeface="Georgia"/>
                <a:ea typeface="Georgia"/>
                <a:cs typeface="Georgia"/>
                <a:sym typeface="Georgia"/>
              </a:rPr>
              <a:t> loin </a:t>
            </a:r>
            <a:r>
              <a:rPr lang="en-GB" sz="1500">
                <a:solidFill>
                  <a:srgbClr val="242424"/>
                </a:solidFill>
                <a:highlight>
                  <a:srgbClr val="FFFFFF"/>
                </a:highlight>
                <a:latin typeface="Georgia"/>
                <a:ea typeface="Georgia"/>
                <a:cs typeface="Georgia"/>
                <a:sym typeface="Georgia"/>
              </a:rPr>
              <a:t>d'être</a:t>
            </a:r>
            <a:r>
              <a:rPr lang="en-GB" sz="1500">
                <a:solidFill>
                  <a:srgbClr val="242424"/>
                </a:solidFill>
                <a:highlight>
                  <a:srgbClr val="FFFFFF"/>
                </a:highlight>
                <a:latin typeface="Georgia"/>
                <a:ea typeface="Georgia"/>
                <a:cs typeface="Georgia"/>
                <a:sym typeface="Georgia"/>
              </a:rPr>
              <a:t> facile, il faut prendre en </a:t>
            </a:r>
            <a:r>
              <a:rPr lang="en-GB" sz="1500">
                <a:solidFill>
                  <a:srgbClr val="242424"/>
                </a:solidFill>
                <a:highlight>
                  <a:srgbClr val="FFFFFF"/>
                </a:highlight>
                <a:latin typeface="Georgia"/>
                <a:ea typeface="Georgia"/>
                <a:cs typeface="Georgia"/>
                <a:sym typeface="Georgia"/>
              </a:rPr>
              <a:t>considération</a:t>
            </a:r>
            <a:r>
              <a:rPr lang="en-GB" sz="1500">
                <a:solidFill>
                  <a:srgbClr val="242424"/>
                </a:solidFill>
                <a:highlight>
                  <a:srgbClr val="FFFFFF"/>
                </a:highlight>
                <a:latin typeface="Georgia"/>
                <a:ea typeface="Georgia"/>
                <a:cs typeface="Georgia"/>
                <a:sym typeface="Georgia"/>
              </a:rPr>
              <a:t> le modèle utilisé, la méthodes de sélection de données, </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en-GB" sz="1500">
                <a:solidFill>
                  <a:srgbClr val="242424"/>
                </a:solidFill>
                <a:highlight>
                  <a:srgbClr val="FFFFFF"/>
                </a:highlight>
                <a:latin typeface="Georgia"/>
                <a:ea typeface="Georgia"/>
                <a:cs typeface="Georgia"/>
                <a:sym typeface="Georgia"/>
              </a:rPr>
              <a:t>Comment le modèle traite les nouvelles données, ce qui est claire c’est que c’est une très bonne approche pour minimiser le </a:t>
            </a:r>
            <a:r>
              <a:rPr lang="en-GB" sz="1500">
                <a:solidFill>
                  <a:srgbClr val="242424"/>
                </a:solidFill>
                <a:highlight>
                  <a:srgbClr val="FFFFFF"/>
                </a:highlight>
                <a:latin typeface="Georgia"/>
                <a:ea typeface="Georgia"/>
                <a:cs typeface="Georgia"/>
                <a:sym typeface="Georgia"/>
              </a:rPr>
              <a:t>coût</a:t>
            </a:r>
            <a:r>
              <a:rPr lang="en-GB" sz="1500">
                <a:solidFill>
                  <a:srgbClr val="242424"/>
                </a:solidFill>
                <a:highlight>
                  <a:srgbClr val="FFFFFF"/>
                </a:highlight>
                <a:latin typeface="Georgia"/>
                <a:ea typeface="Georgia"/>
                <a:cs typeface="Georgia"/>
                <a:sym typeface="Georgia"/>
              </a:rPr>
              <a:t> de </a:t>
            </a:r>
            <a:r>
              <a:rPr lang="en-GB" sz="1500">
                <a:solidFill>
                  <a:srgbClr val="242424"/>
                </a:solidFill>
                <a:highlight>
                  <a:srgbClr val="FFFFFF"/>
                </a:highlight>
                <a:latin typeface="Georgia"/>
                <a:ea typeface="Georgia"/>
                <a:cs typeface="Georgia"/>
                <a:sym typeface="Georgia"/>
              </a:rPr>
              <a:t>labellisation</a:t>
            </a:r>
            <a:r>
              <a:rPr lang="en-GB" sz="1500">
                <a:solidFill>
                  <a:srgbClr val="242424"/>
                </a:solidFill>
                <a:highlight>
                  <a:srgbClr val="FFFFFF"/>
                </a:highlight>
                <a:latin typeface="Georgia"/>
                <a:ea typeface="Georgia"/>
                <a:cs typeface="Georgia"/>
                <a:sym typeface="Georgia"/>
              </a:rPr>
              <a:t> </a:t>
            </a:r>
            <a:endParaRPr sz="1500">
              <a:solidFill>
                <a:srgbClr val="242424"/>
              </a:solidFill>
              <a:highlight>
                <a:srgbClr val="FFFFFF"/>
              </a:highlight>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b2135a296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b2135a296b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GB" sz="1200">
                <a:solidFill>
                  <a:srgbClr val="374151"/>
                </a:solidFill>
                <a:latin typeface="Roboto"/>
                <a:ea typeface="Roboto"/>
                <a:cs typeface="Roboto"/>
                <a:sym typeface="Roboto"/>
              </a:rPr>
              <a:t>La classification consiste à attribuer des étiquettes à des données, tandis que la régression vise à prédire une valeur numérique. En d'autres termes, la classification catégorise les données, tandis que la régression prédit une quantité continue.</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b2135a29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 name="Google Shape;107;g2b2135a296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rgbClr val="274E13"/>
                </a:solidFill>
              </a:rPr>
              <a:t>We have access to a lot of data, </a:t>
            </a:r>
            <a:r>
              <a:rPr b="1" i="1" lang="en-GB" sz="1200">
                <a:solidFill>
                  <a:srgbClr val="274E13"/>
                </a:solidFill>
              </a:rPr>
              <a:t>e.g., </a:t>
            </a:r>
            <a:r>
              <a:rPr b="1" lang="en-GB" sz="1200">
                <a:solidFill>
                  <a:srgbClr val="274E13"/>
                </a:solidFill>
              </a:rPr>
              <a:t>camera streams or images from the internet</a:t>
            </a:r>
            <a:endParaRPr b="1" sz="1200">
              <a:solidFill>
                <a:srgbClr val="274E13"/>
              </a:solidFill>
            </a:endParaRPr>
          </a:p>
          <a:p>
            <a:pPr indent="0" lvl="0" marL="0" rtl="0" algn="l">
              <a:lnSpc>
                <a:spcPct val="115000"/>
              </a:lnSpc>
              <a:spcBef>
                <a:spcPts val="0"/>
              </a:spcBef>
              <a:spcAft>
                <a:spcPts val="0"/>
              </a:spcAft>
              <a:buClr>
                <a:schemeClr val="dk1"/>
              </a:buClr>
              <a:buSzPts val="1100"/>
              <a:buFont typeface="Arial"/>
              <a:buNone/>
            </a:pPr>
            <a:r>
              <a:rPr b="1" lang="en-GB" sz="1200">
                <a:solidFill>
                  <a:srgbClr val="E4002B"/>
                </a:solidFill>
              </a:rPr>
              <a:t>Annotating data can be challenging and costly (human resource , time, quality control, infrastructure,...)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b2135a296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2b2135a296b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b="1" lang="en-GB" sz="1200">
                <a:solidFill>
                  <a:srgbClr val="274E13"/>
                </a:solidFill>
              </a:rPr>
              <a:t>We have access to a lot of data, </a:t>
            </a:r>
            <a:r>
              <a:rPr b="1" i="1" lang="en-GB" sz="1200">
                <a:solidFill>
                  <a:srgbClr val="274E13"/>
                </a:solidFill>
              </a:rPr>
              <a:t>e.g., </a:t>
            </a:r>
            <a:r>
              <a:rPr b="1" lang="en-GB" sz="1200">
                <a:solidFill>
                  <a:srgbClr val="274E13"/>
                </a:solidFill>
              </a:rPr>
              <a:t>camera streams or images from the internet</a:t>
            </a:r>
            <a:endParaRPr b="1" sz="1200">
              <a:solidFill>
                <a:srgbClr val="274E13"/>
              </a:solidFill>
            </a:endParaRPr>
          </a:p>
          <a:p>
            <a:pPr indent="0" lvl="0" marL="0" rtl="0" algn="l">
              <a:lnSpc>
                <a:spcPct val="115000"/>
              </a:lnSpc>
              <a:spcBef>
                <a:spcPts val="0"/>
              </a:spcBef>
              <a:spcAft>
                <a:spcPts val="0"/>
              </a:spcAft>
              <a:buSzPts val="1100"/>
              <a:buNone/>
            </a:pPr>
            <a:r>
              <a:rPr b="1" lang="en-GB" sz="1200">
                <a:solidFill>
                  <a:srgbClr val="E4002B"/>
                </a:solidFill>
              </a:rPr>
              <a:t>Annotating data can be challenging and costly (human resource , time, quality control, infrastructure,...)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b2135a296b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b2135a296b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2ba96b1f9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b2ba96b1f9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b2e223a16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b2e223a16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6.pn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1" showMasterSp="0">
  <p:cSld name="Diapositive de titre_1">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18"/>
          <p:cNvSpPr txBox="1"/>
          <p:nvPr>
            <p:ph type="ctrTitle"/>
          </p:nvPr>
        </p:nvSpPr>
        <p:spPr>
          <a:xfrm>
            <a:off x="3072828" y="1221600"/>
            <a:ext cx="4523400" cy="2169600"/>
          </a:xfrm>
          <a:prstGeom prst="rect">
            <a:avLst/>
          </a:prstGeom>
          <a:noFill/>
          <a:ln>
            <a:noFill/>
          </a:ln>
        </p:spPr>
        <p:txBody>
          <a:bodyPr anchorCtr="0" anchor="b" bIns="0" lIns="0" spcFirstLastPara="1" rIns="0" wrap="square" tIns="0">
            <a:noAutofit/>
          </a:bodyPr>
          <a:lstStyle>
            <a:lvl1pPr lvl="0" algn="l">
              <a:lnSpc>
                <a:spcPct val="105000"/>
              </a:lnSpc>
              <a:spcBef>
                <a:spcPts val="0"/>
              </a:spcBef>
              <a:spcAft>
                <a:spcPts val="0"/>
              </a:spcAft>
              <a:buSzPts val="1100"/>
              <a:buNone/>
              <a:defRPr sz="2300">
                <a:solidFill>
                  <a:srgbClr val="FFFFFF"/>
                </a:solidFill>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13" name="Google Shape;13;p18"/>
          <p:cNvSpPr txBox="1"/>
          <p:nvPr>
            <p:ph idx="1" type="subTitle"/>
          </p:nvPr>
        </p:nvSpPr>
        <p:spPr>
          <a:xfrm>
            <a:off x="3072828" y="3421257"/>
            <a:ext cx="4523400" cy="6474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1500"/>
              <a:buNone/>
              <a:defRPr sz="1500">
                <a:solidFill>
                  <a:srgbClr val="FFFFFF"/>
                </a:solidFill>
              </a:defRPr>
            </a:lvl1pPr>
            <a:lvl2pPr lvl="1" algn="l">
              <a:lnSpc>
                <a:spcPct val="115000"/>
              </a:lnSpc>
              <a:spcBef>
                <a:spcPts val="0"/>
              </a:spcBef>
              <a:spcAft>
                <a:spcPts val="0"/>
              </a:spcAft>
              <a:buClr>
                <a:srgbClr val="595959"/>
              </a:buClr>
              <a:buSzPts val="1400"/>
              <a:buChar char="−"/>
              <a:defRPr/>
            </a:lvl2pPr>
            <a:lvl3pPr lvl="2" algn="l">
              <a:lnSpc>
                <a:spcPct val="115000"/>
              </a:lnSpc>
              <a:spcBef>
                <a:spcPts val="0"/>
              </a:spcBef>
              <a:spcAft>
                <a:spcPts val="0"/>
              </a:spcAft>
              <a:buClr>
                <a:srgbClr val="595959"/>
              </a:buClr>
              <a:buSzPts val="1400"/>
              <a:buChar char="–"/>
              <a:defRPr/>
            </a:lvl3pPr>
            <a:lvl4pPr lvl="3" algn="l">
              <a:lnSpc>
                <a:spcPct val="115000"/>
              </a:lnSpc>
              <a:spcBef>
                <a:spcPts val="0"/>
              </a:spcBef>
              <a:spcAft>
                <a:spcPts val="0"/>
              </a:spcAft>
              <a:buClr>
                <a:srgbClr val="595959"/>
              </a:buClr>
              <a:buSzPts val="1400"/>
              <a:buChar char="–"/>
              <a:defRPr/>
            </a:lvl4pPr>
            <a:lvl5pPr lvl="4" algn="l">
              <a:lnSpc>
                <a:spcPct val="115000"/>
              </a:lnSpc>
              <a:spcBef>
                <a:spcPts val="0"/>
              </a:spcBef>
              <a:spcAft>
                <a:spcPts val="0"/>
              </a:spcAft>
              <a:buClr>
                <a:srgbClr val="595959"/>
              </a:buClr>
              <a:buSzPts val="1400"/>
              <a:buChar char="–"/>
              <a:defRPr/>
            </a:lvl5pPr>
            <a:lvl6pPr lvl="5" algn="l">
              <a:lnSpc>
                <a:spcPct val="115000"/>
              </a:lnSpc>
              <a:spcBef>
                <a:spcPts val="0"/>
              </a:spcBef>
              <a:spcAft>
                <a:spcPts val="0"/>
              </a:spcAft>
              <a:buClr>
                <a:schemeClr val="dk1"/>
              </a:buClr>
              <a:buSzPts val="1400"/>
              <a:buChar char="–"/>
              <a:defRPr/>
            </a:lvl6pPr>
            <a:lvl7pPr lvl="6" algn="l">
              <a:lnSpc>
                <a:spcPct val="115000"/>
              </a:lnSpc>
              <a:spcBef>
                <a:spcPts val="0"/>
              </a:spcBef>
              <a:spcAft>
                <a:spcPts val="0"/>
              </a:spcAft>
              <a:buClr>
                <a:schemeClr val="dk1"/>
              </a:buClr>
              <a:buSzPts val="1400"/>
              <a:buChar char="–"/>
              <a:defRPr/>
            </a:lvl7pPr>
            <a:lvl8pPr lvl="7" algn="l">
              <a:lnSpc>
                <a:spcPct val="115000"/>
              </a:lnSpc>
              <a:spcBef>
                <a:spcPts val="0"/>
              </a:spcBef>
              <a:spcAft>
                <a:spcPts val="0"/>
              </a:spcAft>
              <a:buClr>
                <a:schemeClr val="dk1"/>
              </a:buClr>
              <a:buSzPts val="1400"/>
              <a:buChar char="–"/>
              <a:defRPr/>
            </a:lvl8pPr>
            <a:lvl9pPr lvl="8" algn="l">
              <a:lnSpc>
                <a:spcPct val="115000"/>
              </a:lnSpc>
              <a:spcBef>
                <a:spcPts val="0"/>
              </a:spcBef>
              <a:spcAft>
                <a:spcPts val="0"/>
              </a:spcAft>
              <a:buClr>
                <a:schemeClr val="dk1"/>
              </a:buClr>
              <a:buSzPts val="1400"/>
              <a:buChar char="–"/>
              <a:defRPr/>
            </a:lvl9pPr>
          </a:lstStyle>
          <a:p/>
        </p:txBody>
      </p:sp>
      <p:pic>
        <p:nvPicPr>
          <p:cNvPr descr="AIRBUS_WHITE.png" id="14" name="Google Shape;14;p18"/>
          <p:cNvPicPr preferRelativeResize="0"/>
          <p:nvPr/>
        </p:nvPicPr>
        <p:blipFill rotWithShape="1">
          <a:blip r:embed="rId3">
            <a:alphaModFix/>
          </a:blip>
          <a:srcRect b="0" l="0" r="0" t="0"/>
          <a:stretch/>
        </p:blipFill>
        <p:spPr>
          <a:xfrm>
            <a:off x="7920372" y="4623978"/>
            <a:ext cx="1080120" cy="270030"/>
          </a:xfrm>
          <a:prstGeom prst="rect">
            <a:avLst/>
          </a:prstGeom>
          <a:noFill/>
          <a:ln>
            <a:noFill/>
          </a:ln>
        </p:spPr>
      </p:pic>
      <p:sp>
        <p:nvSpPr>
          <p:cNvPr id="15" name="Google Shape;15;p18"/>
          <p:cNvSpPr txBox="1"/>
          <p:nvPr>
            <p:ph idx="2" type="body"/>
          </p:nvPr>
        </p:nvSpPr>
        <p:spPr>
          <a:xfrm>
            <a:off x="3072828" y="4239000"/>
            <a:ext cx="4523400" cy="8097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0"/>
              </a:spcBef>
              <a:spcAft>
                <a:spcPts val="0"/>
              </a:spcAft>
              <a:buClr>
                <a:schemeClr val="lt1"/>
              </a:buClr>
              <a:buSzPts val="1000"/>
              <a:buNone/>
              <a:defRPr sz="1000">
                <a:solidFill>
                  <a:schemeClr val="lt1"/>
                </a:solidFill>
              </a:defRPr>
            </a:lvl1pPr>
            <a:lvl2pPr indent="-317500" lvl="1" marL="914400" algn="l">
              <a:lnSpc>
                <a:spcPct val="115000"/>
              </a:lnSpc>
              <a:spcBef>
                <a:spcPts val="0"/>
              </a:spcBef>
              <a:spcAft>
                <a:spcPts val="0"/>
              </a:spcAft>
              <a:buClr>
                <a:srgbClr val="595959"/>
              </a:buClr>
              <a:buSzPts val="1400"/>
              <a:buChar char="−"/>
              <a:defRPr/>
            </a:lvl2pPr>
            <a:lvl3pPr indent="-317500" lvl="2" marL="1371600" algn="l">
              <a:lnSpc>
                <a:spcPct val="115000"/>
              </a:lnSpc>
              <a:spcBef>
                <a:spcPts val="0"/>
              </a:spcBef>
              <a:spcAft>
                <a:spcPts val="0"/>
              </a:spcAft>
              <a:buClr>
                <a:srgbClr val="595959"/>
              </a:buClr>
              <a:buSzPts val="1400"/>
              <a:buChar char="–"/>
              <a:defRPr/>
            </a:lvl3pPr>
            <a:lvl4pPr indent="-317500" lvl="3" marL="1828800" algn="l">
              <a:lnSpc>
                <a:spcPct val="115000"/>
              </a:lnSpc>
              <a:spcBef>
                <a:spcPts val="0"/>
              </a:spcBef>
              <a:spcAft>
                <a:spcPts val="0"/>
              </a:spcAft>
              <a:buClr>
                <a:srgbClr val="595959"/>
              </a:buClr>
              <a:buSzPts val="1400"/>
              <a:buChar char="–"/>
              <a:defRPr/>
            </a:lvl4pPr>
            <a:lvl5pPr indent="-317500" lvl="4" marL="2286000" algn="l">
              <a:lnSpc>
                <a:spcPct val="115000"/>
              </a:lnSpc>
              <a:spcBef>
                <a:spcPts val="0"/>
              </a:spcBef>
              <a:spcAft>
                <a:spcPts val="0"/>
              </a:spcAft>
              <a:buClr>
                <a:srgbClr val="595959"/>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re et contenu">
  <p:cSld name="1_Titre et contenu_3">
    <p:spTree>
      <p:nvGrpSpPr>
        <p:cNvPr id="16" name="Shape 16"/>
        <p:cNvGrpSpPr/>
        <p:nvPr/>
      </p:nvGrpSpPr>
      <p:grpSpPr>
        <a:xfrm>
          <a:off x="0" y="0"/>
          <a:ext cx="0" cy="0"/>
          <a:chOff x="0" y="0"/>
          <a:chExt cx="0" cy="0"/>
        </a:xfrm>
      </p:grpSpPr>
      <p:pic>
        <p:nvPicPr>
          <p:cNvPr id="17" name="Google Shape;17;p19"/>
          <p:cNvPicPr preferRelativeResize="0"/>
          <p:nvPr/>
        </p:nvPicPr>
        <p:blipFill rotWithShape="1">
          <a:blip r:embed="rId2">
            <a:alphaModFix/>
          </a:blip>
          <a:srcRect b="0" l="0" r="0" t="0"/>
          <a:stretch/>
        </p:blipFill>
        <p:spPr>
          <a:xfrm>
            <a:off x="0" y="0"/>
            <a:ext cx="9143999" cy="627534"/>
          </a:xfrm>
          <a:prstGeom prst="rect">
            <a:avLst/>
          </a:prstGeom>
          <a:noFill/>
          <a:ln>
            <a:noFill/>
          </a:ln>
        </p:spPr>
      </p:pic>
      <p:sp>
        <p:nvSpPr>
          <p:cNvPr id="18" name="Google Shape;18;p19"/>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SzPts val="1100"/>
              <a:buNone/>
              <a:defRPr>
                <a:solidFill>
                  <a:schemeClr val="lt1"/>
                </a:solidFill>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19" name="Google Shape;19;p19"/>
          <p:cNvSpPr txBox="1"/>
          <p:nvPr>
            <p:ph idx="1" type="body"/>
          </p:nvPr>
        </p:nvSpPr>
        <p:spPr>
          <a:xfrm>
            <a:off x="354305" y="887128"/>
            <a:ext cx="8435400" cy="37368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chemeClr val="dk2"/>
              </a:buClr>
              <a:buSzPts val="1100"/>
              <a:buChar char="•"/>
              <a:defRPr>
                <a:solidFill>
                  <a:schemeClr val="dk2"/>
                </a:solidFill>
              </a:defRPr>
            </a:lvl1pPr>
            <a:lvl2pPr indent="-298450" lvl="1" marL="914400" algn="l">
              <a:lnSpc>
                <a:spcPct val="115000"/>
              </a:lnSpc>
              <a:spcBef>
                <a:spcPts val="0"/>
              </a:spcBef>
              <a:spcAft>
                <a:spcPts val="0"/>
              </a:spcAft>
              <a:buClr>
                <a:schemeClr val="dk2"/>
              </a:buClr>
              <a:buSzPts val="1100"/>
              <a:buChar char="−"/>
              <a:defRPr>
                <a:solidFill>
                  <a:schemeClr val="dk2"/>
                </a:solidFill>
              </a:defRPr>
            </a:lvl2pPr>
            <a:lvl3pPr indent="-298450" lvl="2" marL="1371600" algn="l">
              <a:lnSpc>
                <a:spcPct val="115000"/>
              </a:lnSpc>
              <a:spcBef>
                <a:spcPts val="0"/>
              </a:spcBef>
              <a:spcAft>
                <a:spcPts val="0"/>
              </a:spcAft>
              <a:buClr>
                <a:schemeClr val="dk2"/>
              </a:buClr>
              <a:buSzPts val="1100"/>
              <a:buChar char="–"/>
              <a:defRPr>
                <a:solidFill>
                  <a:schemeClr val="dk2"/>
                </a:solidFill>
              </a:defRPr>
            </a:lvl3pPr>
            <a:lvl4pPr indent="-298450" lvl="3" marL="1828800" algn="l">
              <a:lnSpc>
                <a:spcPct val="115000"/>
              </a:lnSpc>
              <a:spcBef>
                <a:spcPts val="0"/>
              </a:spcBef>
              <a:spcAft>
                <a:spcPts val="0"/>
              </a:spcAft>
              <a:buClr>
                <a:schemeClr val="dk2"/>
              </a:buClr>
              <a:buSzPts val="1100"/>
              <a:buChar char="–"/>
              <a:defRPr>
                <a:solidFill>
                  <a:schemeClr val="dk2"/>
                </a:solidFill>
              </a:defRPr>
            </a:lvl4pPr>
            <a:lvl5pPr indent="-298450" lvl="4" marL="2286000" algn="l">
              <a:lnSpc>
                <a:spcPct val="115000"/>
              </a:lnSpc>
              <a:spcBef>
                <a:spcPts val="0"/>
              </a:spcBef>
              <a:spcAft>
                <a:spcPts val="0"/>
              </a:spcAft>
              <a:buClr>
                <a:schemeClr val="dk2"/>
              </a:buClr>
              <a:buSzPts val="1100"/>
              <a:buChar char="–"/>
              <a:defRPr>
                <a:solidFill>
                  <a:schemeClr val="dk2"/>
                </a:solidFill>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20" name="Google Shape;20;p19"/>
          <p:cNvSpPr txBox="1"/>
          <p:nvPr>
            <p:ph idx="10" type="dt"/>
          </p:nvPr>
        </p:nvSpPr>
        <p:spPr>
          <a:xfrm>
            <a:off x="583200" y="4833000"/>
            <a:ext cx="869400" cy="162000"/>
          </a:xfrm>
          <a:prstGeom prst="rect">
            <a:avLst/>
          </a:prstGeom>
          <a:noFill/>
          <a:ln>
            <a:noFill/>
          </a:ln>
        </p:spPr>
        <p:txBody>
          <a:bodyPr anchorCtr="0" anchor="b" bIns="0" lIns="0" spcFirstLastPara="1" rIns="0" wrap="square" tIns="0">
            <a:noAutofit/>
          </a:bodyPr>
          <a:lstStyle>
            <a:lvl1pPr lvl="0" marR="0" rtl="0" algn="r">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1" name="Google Shape;21;p19"/>
          <p:cNvSpPr txBox="1"/>
          <p:nvPr>
            <p:ph idx="11" type="ftr"/>
          </p:nvPr>
        </p:nvSpPr>
        <p:spPr>
          <a:xfrm>
            <a:off x="1677374" y="4833000"/>
            <a:ext cx="6222300" cy="162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ctr">
              <a:lnSpc>
                <a:spcPct val="115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22" name="Google Shape;22;p19"/>
          <p:cNvSpPr txBox="1"/>
          <p:nvPr>
            <p:ph idx="12" type="sldNum"/>
          </p:nvPr>
        </p:nvSpPr>
        <p:spPr>
          <a:xfrm>
            <a:off x="354305" y="4833000"/>
            <a:ext cx="221100" cy="1620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3" name="Google Shape;23;p19"/>
          <p:cNvSpPr txBox="1"/>
          <p:nvPr>
            <p:ph idx="2" type="body"/>
          </p:nvPr>
        </p:nvSpPr>
        <p:spPr>
          <a:xfrm>
            <a:off x="6487003" y="259594"/>
            <a:ext cx="2450100" cy="108600"/>
          </a:xfrm>
          <a:prstGeom prst="rect">
            <a:avLst/>
          </a:prstGeom>
          <a:noFill/>
          <a:ln>
            <a:noFill/>
          </a:ln>
        </p:spPr>
        <p:txBody>
          <a:bodyPr anchorCtr="0" anchor="ctr" bIns="0" lIns="0" spcFirstLastPara="1" rIns="0" wrap="square" tIns="0">
            <a:noAutofit/>
          </a:bodyPr>
          <a:lstStyle>
            <a:lvl1pPr indent="-228600" lvl="0" marL="457200" algn="r">
              <a:lnSpc>
                <a:spcPct val="115000"/>
              </a:lnSpc>
              <a:spcBef>
                <a:spcPts val="0"/>
              </a:spcBef>
              <a:spcAft>
                <a:spcPts val="0"/>
              </a:spcAft>
              <a:buClr>
                <a:srgbClr val="FF0000"/>
              </a:buClr>
              <a:buSzPts val="600"/>
              <a:buNone/>
              <a:defRPr sz="600">
                <a:solidFill>
                  <a:srgbClr val="FF0000"/>
                </a:solidFill>
              </a:defRPr>
            </a:lvl1pPr>
            <a:lvl2pPr indent="-317500" lvl="1" marL="914400" algn="l">
              <a:lnSpc>
                <a:spcPct val="115000"/>
              </a:lnSpc>
              <a:spcBef>
                <a:spcPts val="0"/>
              </a:spcBef>
              <a:spcAft>
                <a:spcPts val="0"/>
              </a:spcAft>
              <a:buClr>
                <a:srgbClr val="595959"/>
              </a:buClr>
              <a:buSzPts val="1400"/>
              <a:buChar char="−"/>
              <a:defRPr/>
            </a:lvl2pPr>
            <a:lvl3pPr indent="-317500" lvl="2" marL="1371600" algn="l">
              <a:lnSpc>
                <a:spcPct val="115000"/>
              </a:lnSpc>
              <a:spcBef>
                <a:spcPts val="0"/>
              </a:spcBef>
              <a:spcAft>
                <a:spcPts val="0"/>
              </a:spcAft>
              <a:buClr>
                <a:srgbClr val="595959"/>
              </a:buClr>
              <a:buSzPts val="1400"/>
              <a:buChar char="–"/>
              <a:defRPr/>
            </a:lvl3pPr>
            <a:lvl4pPr indent="-317500" lvl="3" marL="1828800" algn="l">
              <a:lnSpc>
                <a:spcPct val="115000"/>
              </a:lnSpc>
              <a:spcBef>
                <a:spcPts val="0"/>
              </a:spcBef>
              <a:spcAft>
                <a:spcPts val="0"/>
              </a:spcAft>
              <a:buClr>
                <a:srgbClr val="595959"/>
              </a:buClr>
              <a:buSzPts val="1400"/>
              <a:buChar char="–"/>
              <a:defRPr/>
            </a:lvl4pPr>
            <a:lvl5pPr indent="-317500" lvl="4" marL="2286000" algn="l">
              <a:lnSpc>
                <a:spcPct val="115000"/>
              </a:lnSpc>
              <a:spcBef>
                <a:spcPts val="0"/>
              </a:spcBef>
              <a:spcAft>
                <a:spcPts val="0"/>
              </a:spcAft>
              <a:buClr>
                <a:srgbClr val="595959"/>
              </a:buClr>
              <a:buSzPts val="1400"/>
              <a:buChar char="–"/>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ontent">
  <p:cSld name="1_Titre et contenu">
    <p:spTree>
      <p:nvGrpSpPr>
        <p:cNvPr id="24" name="Shape 24"/>
        <p:cNvGrpSpPr/>
        <p:nvPr/>
      </p:nvGrpSpPr>
      <p:grpSpPr>
        <a:xfrm>
          <a:off x="0" y="0"/>
          <a:ext cx="0" cy="0"/>
          <a:chOff x="0" y="0"/>
          <a:chExt cx="0" cy="0"/>
        </a:xfrm>
      </p:grpSpPr>
      <p:pic>
        <p:nvPicPr>
          <p:cNvPr id="25" name="Google Shape;25;p20"/>
          <p:cNvPicPr preferRelativeResize="0"/>
          <p:nvPr/>
        </p:nvPicPr>
        <p:blipFill rotWithShape="1">
          <a:blip r:embed="rId2">
            <a:alphaModFix/>
          </a:blip>
          <a:srcRect b="0" l="0" r="0" t="0"/>
          <a:stretch/>
        </p:blipFill>
        <p:spPr>
          <a:xfrm>
            <a:off x="0" y="0"/>
            <a:ext cx="9143999" cy="627534"/>
          </a:xfrm>
          <a:prstGeom prst="rect">
            <a:avLst/>
          </a:prstGeom>
          <a:noFill/>
          <a:ln>
            <a:noFill/>
          </a:ln>
        </p:spPr>
      </p:pic>
      <p:sp>
        <p:nvSpPr>
          <p:cNvPr id="26" name="Google Shape;26;p20"/>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SzPts val="1100"/>
              <a:buNone/>
              <a:defRPr>
                <a:solidFill>
                  <a:schemeClr val="lt1"/>
                </a:solidFill>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7" name="Google Shape;27;p20"/>
          <p:cNvSpPr txBox="1"/>
          <p:nvPr>
            <p:ph idx="1" type="body"/>
          </p:nvPr>
        </p:nvSpPr>
        <p:spPr>
          <a:xfrm>
            <a:off x="354305" y="887128"/>
            <a:ext cx="8435400" cy="37368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chemeClr val="dk2"/>
              </a:buClr>
              <a:buSzPts val="1100"/>
              <a:buChar char="•"/>
              <a:defRPr>
                <a:solidFill>
                  <a:schemeClr val="dk2"/>
                </a:solidFill>
              </a:defRPr>
            </a:lvl1pPr>
            <a:lvl2pPr indent="-298450" lvl="1" marL="914400" algn="l">
              <a:lnSpc>
                <a:spcPct val="115000"/>
              </a:lnSpc>
              <a:spcBef>
                <a:spcPts val="0"/>
              </a:spcBef>
              <a:spcAft>
                <a:spcPts val="0"/>
              </a:spcAft>
              <a:buClr>
                <a:schemeClr val="dk2"/>
              </a:buClr>
              <a:buSzPts val="1100"/>
              <a:buChar char="−"/>
              <a:defRPr>
                <a:solidFill>
                  <a:schemeClr val="dk2"/>
                </a:solidFill>
              </a:defRPr>
            </a:lvl2pPr>
            <a:lvl3pPr indent="-298450" lvl="2" marL="1371600" algn="l">
              <a:lnSpc>
                <a:spcPct val="115000"/>
              </a:lnSpc>
              <a:spcBef>
                <a:spcPts val="0"/>
              </a:spcBef>
              <a:spcAft>
                <a:spcPts val="0"/>
              </a:spcAft>
              <a:buClr>
                <a:schemeClr val="dk2"/>
              </a:buClr>
              <a:buSzPts val="1100"/>
              <a:buChar char="–"/>
              <a:defRPr>
                <a:solidFill>
                  <a:schemeClr val="dk2"/>
                </a:solidFill>
              </a:defRPr>
            </a:lvl3pPr>
            <a:lvl4pPr indent="-298450" lvl="3" marL="1828800" algn="l">
              <a:lnSpc>
                <a:spcPct val="115000"/>
              </a:lnSpc>
              <a:spcBef>
                <a:spcPts val="0"/>
              </a:spcBef>
              <a:spcAft>
                <a:spcPts val="0"/>
              </a:spcAft>
              <a:buClr>
                <a:schemeClr val="dk2"/>
              </a:buClr>
              <a:buSzPts val="1100"/>
              <a:buChar char="–"/>
              <a:defRPr>
                <a:solidFill>
                  <a:schemeClr val="dk2"/>
                </a:solidFill>
              </a:defRPr>
            </a:lvl4pPr>
            <a:lvl5pPr indent="-298450" lvl="4" marL="2286000" algn="l">
              <a:lnSpc>
                <a:spcPct val="115000"/>
              </a:lnSpc>
              <a:spcBef>
                <a:spcPts val="0"/>
              </a:spcBef>
              <a:spcAft>
                <a:spcPts val="0"/>
              </a:spcAft>
              <a:buClr>
                <a:schemeClr val="dk2"/>
              </a:buClr>
              <a:buSzPts val="1100"/>
              <a:buChar char="–"/>
              <a:defRPr>
                <a:solidFill>
                  <a:schemeClr val="dk2"/>
                </a:solidFill>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28" name="Google Shape;28;p20"/>
          <p:cNvSpPr txBox="1"/>
          <p:nvPr>
            <p:ph idx="12" type="sldNum"/>
          </p:nvPr>
        </p:nvSpPr>
        <p:spPr>
          <a:xfrm>
            <a:off x="183924" y="4838625"/>
            <a:ext cx="221100" cy="1620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showMasterSp="0">
  <p:cSld name="Diapositive de titre">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21"/>
          <p:cNvSpPr txBox="1"/>
          <p:nvPr>
            <p:ph type="ctrTitle"/>
          </p:nvPr>
        </p:nvSpPr>
        <p:spPr>
          <a:xfrm>
            <a:off x="1959431" y="3034275"/>
            <a:ext cx="7196400" cy="647400"/>
          </a:xfrm>
          <a:prstGeom prst="rect">
            <a:avLst/>
          </a:prstGeom>
          <a:noFill/>
          <a:ln>
            <a:noFill/>
          </a:ln>
        </p:spPr>
        <p:txBody>
          <a:bodyPr anchorCtr="0" anchor="b" bIns="0" lIns="0" spcFirstLastPara="1" rIns="137150" wrap="square" tIns="0">
            <a:noAutofit/>
          </a:bodyPr>
          <a:lstStyle>
            <a:lvl1pPr lvl="0" algn="r">
              <a:lnSpc>
                <a:spcPct val="105000"/>
              </a:lnSpc>
              <a:spcBef>
                <a:spcPts val="0"/>
              </a:spcBef>
              <a:spcAft>
                <a:spcPts val="0"/>
              </a:spcAft>
              <a:buSzPts val="1100"/>
              <a:buNone/>
              <a:defRPr sz="2300">
                <a:solidFill>
                  <a:srgbClr val="FFFFFF"/>
                </a:solidFill>
              </a:defRPr>
            </a:lvl1pPr>
            <a:lvl2pPr lvl="1" algn="r">
              <a:lnSpc>
                <a:spcPct val="110000"/>
              </a:lnSpc>
              <a:spcBef>
                <a:spcPts val="0"/>
              </a:spcBef>
              <a:spcAft>
                <a:spcPts val="0"/>
              </a:spcAft>
              <a:buSzPts val="1100"/>
              <a:buNone/>
              <a:defRPr/>
            </a:lvl2pPr>
            <a:lvl3pPr lvl="2" algn="r">
              <a:lnSpc>
                <a:spcPct val="110000"/>
              </a:lnSpc>
              <a:spcBef>
                <a:spcPts val="0"/>
              </a:spcBef>
              <a:spcAft>
                <a:spcPts val="0"/>
              </a:spcAft>
              <a:buSzPts val="1100"/>
              <a:buNone/>
              <a:defRPr/>
            </a:lvl3pPr>
            <a:lvl4pPr lvl="3" algn="r">
              <a:lnSpc>
                <a:spcPct val="110000"/>
              </a:lnSpc>
              <a:spcBef>
                <a:spcPts val="0"/>
              </a:spcBef>
              <a:spcAft>
                <a:spcPts val="0"/>
              </a:spcAft>
              <a:buSzPts val="1100"/>
              <a:buNone/>
              <a:defRPr/>
            </a:lvl4pPr>
            <a:lvl5pPr lvl="4" algn="r">
              <a:lnSpc>
                <a:spcPct val="110000"/>
              </a:lnSpc>
              <a:spcBef>
                <a:spcPts val="0"/>
              </a:spcBef>
              <a:spcAft>
                <a:spcPts val="0"/>
              </a:spcAft>
              <a:buSzPts val="1100"/>
              <a:buNone/>
              <a:defRPr/>
            </a:lvl5pPr>
            <a:lvl6pPr lvl="5" algn="r">
              <a:lnSpc>
                <a:spcPct val="110000"/>
              </a:lnSpc>
              <a:spcBef>
                <a:spcPts val="0"/>
              </a:spcBef>
              <a:spcAft>
                <a:spcPts val="0"/>
              </a:spcAft>
              <a:buSzPts val="1100"/>
              <a:buNone/>
              <a:defRPr/>
            </a:lvl6pPr>
            <a:lvl7pPr lvl="6" algn="r">
              <a:lnSpc>
                <a:spcPct val="110000"/>
              </a:lnSpc>
              <a:spcBef>
                <a:spcPts val="0"/>
              </a:spcBef>
              <a:spcAft>
                <a:spcPts val="0"/>
              </a:spcAft>
              <a:buSzPts val="1100"/>
              <a:buNone/>
              <a:defRPr/>
            </a:lvl7pPr>
            <a:lvl8pPr lvl="7" algn="r">
              <a:lnSpc>
                <a:spcPct val="110000"/>
              </a:lnSpc>
              <a:spcBef>
                <a:spcPts val="0"/>
              </a:spcBef>
              <a:spcAft>
                <a:spcPts val="0"/>
              </a:spcAft>
              <a:buSzPts val="1100"/>
              <a:buNone/>
              <a:defRPr/>
            </a:lvl8pPr>
            <a:lvl9pPr lvl="8" algn="r">
              <a:lnSpc>
                <a:spcPct val="110000"/>
              </a:lnSpc>
              <a:spcBef>
                <a:spcPts val="0"/>
              </a:spcBef>
              <a:spcAft>
                <a:spcPts val="0"/>
              </a:spcAft>
              <a:buSzPts val="1100"/>
              <a:buNone/>
              <a:defRPr/>
            </a:lvl9pPr>
          </a:lstStyle>
          <a:p/>
        </p:txBody>
      </p:sp>
      <p:sp>
        <p:nvSpPr>
          <p:cNvPr id="31" name="Google Shape;31;p21"/>
          <p:cNvSpPr txBox="1"/>
          <p:nvPr>
            <p:ph idx="1" type="subTitle"/>
          </p:nvPr>
        </p:nvSpPr>
        <p:spPr>
          <a:xfrm>
            <a:off x="3313049" y="3904013"/>
            <a:ext cx="5842800" cy="647400"/>
          </a:xfrm>
          <a:prstGeom prst="rect">
            <a:avLst/>
          </a:prstGeom>
          <a:noFill/>
          <a:ln>
            <a:noFill/>
          </a:ln>
        </p:spPr>
        <p:txBody>
          <a:bodyPr anchorCtr="0" anchor="t" bIns="0" lIns="0" spcFirstLastPara="1" rIns="137150" wrap="square" tIns="0">
            <a:noAutofit/>
          </a:bodyPr>
          <a:lstStyle>
            <a:lvl1pPr lvl="0" algn="r">
              <a:lnSpc>
                <a:spcPct val="100000"/>
              </a:lnSpc>
              <a:spcBef>
                <a:spcPts val="0"/>
              </a:spcBef>
              <a:spcAft>
                <a:spcPts val="0"/>
              </a:spcAft>
              <a:buClr>
                <a:srgbClr val="FFFFFF"/>
              </a:buClr>
              <a:buSzPts val="1500"/>
              <a:buNone/>
              <a:defRPr sz="1500">
                <a:solidFill>
                  <a:srgbClr val="FFFFFF"/>
                </a:solidFill>
              </a:defRPr>
            </a:lvl1pPr>
            <a:lvl2pPr lvl="1" algn="r">
              <a:lnSpc>
                <a:spcPct val="115000"/>
              </a:lnSpc>
              <a:spcBef>
                <a:spcPts val="0"/>
              </a:spcBef>
              <a:spcAft>
                <a:spcPts val="0"/>
              </a:spcAft>
              <a:buClr>
                <a:srgbClr val="595959"/>
              </a:buClr>
              <a:buSzPts val="1400"/>
              <a:buChar char="−"/>
              <a:defRPr/>
            </a:lvl2pPr>
            <a:lvl3pPr lvl="2" algn="r">
              <a:lnSpc>
                <a:spcPct val="115000"/>
              </a:lnSpc>
              <a:spcBef>
                <a:spcPts val="0"/>
              </a:spcBef>
              <a:spcAft>
                <a:spcPts val="0"/>
              </a:spcAft>
              <a:buClr>
                <a:srgbClr val="595959"/>
              </a:buClr>
              <a:buSzPts val="1400"/>
              <a:buChar char="–"/>
              <a:defRPr/>
            </a:lvl3pPr>
            <a:lvl4pPr lvl="3" algn="r">
              <a:lnSpc>
                <a:spcPct val="115000"/>
              </a:lnSpc>
              <a:spcBef>
                <a:spcPts val="0"/>
              </a:spcBef>
              <a:spcAft>
                <a:spcPts val="0"/>
              </a:spcAft>
              <a:buClr>
                <a:srgbClr val="595959"/>
              </a:buClr>
              <a:buSzPts val="1400"/>
              <a:buChar char="–"/>
              <a:defRPr/>
            </a:lvl4pPr>
            <a:lvl5pPr lvl="4" algn="r">
              <a:lnSpc>
                <a:spcPct val="115000"/>
              </a:lnSpc>
              <a:spcBef>
                <a:spcPts val="0"/>
              </a:spcBef>
              <a:spcAft>
                <a:spcPts val="0"/>
              </a:spcAft>
              <a:buClr>
                <a:srgbClr val="595959"/>
              </a:buClr>
              <a:buSzPts val="1400"/>
              <a:buChar char="–"/>
              <a:defRPr/>
            </a:lvl5pPr>
            <a:lvl6pPr lvl="5" algn="r">
              <a:lnSpc>
                <a:spcPct val="115000"/>
              </a:lnSpc>
              <a:spcBef>
                <a:spcPts val="0"/>
              </a:spcBef>
              <a:spcAft>
                <a:spcPts val="0"/>
              </a:spcAft>
              <a:buClr>
                <a:schemeClr val="dk1"/>
              </a:buClr>
              <a:buSzPts val="1400"/>
              <a:buChar char="–"/>
              <a:defRPr/>
            </a:lvl6pPr>
            <a:lvl7pPr lvl="6" algn="r">
              <a:lnSpc>
                <a:spcPct val="115000"/>
              </a:lnSpc>
              <a:spcBef>
                <a:spcPts val="0"/>
              </a:spcBef>
              <a:spcAft>
                <a:spcPts val="0"/>
              </a:spcAft>
              <a:buClr>
                <a:schemeClr val="dk1"/>
              </a:buClr>
              <a:buSzPts val="1400"/>
              <a:buChar char="–"/>
              <a:defRPr/>
            </a:lvl7pPr>
            <a:lvl8pPr lvl="7" algn="r">
              <a:lnSpc>
                <a:spcPct val="115000"/>
              </a:lnSpc>
              <a:spcBef>
                <a:spcPts val="0"/>
              </a:spcBef>
              <a:spcAft>
                <a:spcPts val="0"/>
              </a:spcAft>
              <a:buClr>
                <a:schemeClr val="dk1"/>
              </a:buClr>
              <a:buSzPts val="1400"/>
              <a:buChar char="–"/>
              <a:defRPr/>
            </a:lvl8pPr>
            <a:lvl9pPr lvl="8" algn="r">
              <a:lnSpc>
                <a:spcPct val="115000"/>
              </a:lnSpc>
              <a:spcBef>
                <a:spcPts val="0"/>
              </a:spcBef>
              <a:spcAft>
                <a:spcPts val="0"/>
              </a:spcAft>
              <a:buClr>
                <a:schemeClr val="dk1"/>
              </a:buClr>
              <a:buSzPts val="1400"/>
              <a:buChar char="–"/>
              <a:defRPr/>
            </a:lvl9pPr>
          </a:lstStyle>
          <a:p/>
        </p:txBody>
      </p:sp>
      <p:pic>
        <p:nvPicPr>
          <p:cNvPr descr="AIRBUS_WHITE.png" id="32" name="Google Shape;32;p21"/>
          <p:cNvPicPr preferRelativeResize="0"/>
          <p:nvPr/>
        </p:nvPicPr>
        <p:blipFill rotWithShape="1">
          <a:blip r:embed="rId3">
            <a:alphaModFix/>
          </a:blip>
          <a:srcRect b="0" l="0" r="0" t="0"/>
          <a:stretch/>
        </p:blipFill>
        <p:spPr>
          <a:xfrm>
            <a:off x="7920372" y="4623978"/>
            <a:ext cx="1080120" cy="270030"/>
          </a:xfrm>
          <a:prstGeom prst="rect">
            <a:avLst/>
          </a:prstGeom>
          <a:noFill/>
          <a:ln>
            <a:noFill/>
          </a:ln>
        </p:spPr>
      </p:pic>
      <p:cxnSp>
        <p:nvCxnSpPr>
          <p:cNvPr id="33" name="Google Shape;33;p21"/>
          <p:cNvCxnSpPr/>
          <p:nvPr/>
        </p:nvCxnSpPr>
        <p:spPr>
          <a:xfrm>
            <a:off x="5490008" y="3777366"/>
            <a:ext cx="3654000" cy="0"/>
          </a:xfrm>
          <a:prstGeom prst="straightConnector1">
            <a:avLst/>
          </a:prstGeom>
          <a:solidFill>
            <a:schemeClr val="lt1"/>
          </a:solidFill>
          <a:ln cap="flat" cmpd="sng" w="9525">
            <a:solidFill>
              <a:schemeClr val="lt1"/>
            </a:solidFill>
            <a:prstDash val="solid"/>
            <a:round/>
            <a:headEnd len="sm" w="sm" type="none"/>
            <a:tailEnd len="sm" w="sm" type="none"/>
          </a:ln>
        </p:spPr>
      </p:cxnSp>
      <p:sp>
        <p:nvSpPr>
          <p:cNvPr id="34" name="Google Shape;34;p21"/>
          <p:cNvSpPr/>
          <p:nvPr/>
        </p:nvSpPr>
        <p:spPr>
          <a:xfrm>
            <a:off x="5490008" y="3777366"/>
            <a:ext cx="2808300" cy="540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out content">
  <p:cSld name="1_Titre et contenu_2">
    <p:spTree>
      <p:nvGrpSpPr>
        <p:cNvPr id="35" name="Shape 35"/>
        <p:cNvGrpSpPr/>
        <p:nvPr/>
      </p:nvGrpSpPr>
      <p:grpSpPr>
        <a:xfrm>
          <a:off x="0" y="0"/>
          <a:ext cx="0" cy="0"/>
          <a:chOff x="0" y="0"/>
          <a:chExt cx="0" cy="0"/>
        </a:xfrm>
      </p:grpSpPr>
      <p:pic>
        <p:nvPicPr>
          <p:cNvPr id="36" name="Google Shape;36;p22"/>
          <p:cNvPicPr preferRelativeResize="0"/>
          <p:nvPr/>
        </p:nvPicPr>
        <p:blipFill rotWithShape="1">
          <a:blip r:embed="rId2">
            <a:alphaModFix/>
          </a:blip>
          <a:srcRect b="0" l="0" r="0" t="0"/>
          <a:stretch/>
        </p:blipFill>
        <p:spPr>
          <a:xfrm>
            <a:off x="0" y="0"/>
            <a:ext cx="9143999" cy="627534"/>
          </a:xfrm>
          <a:prstGeom prst="rect">
            <a:avLst/>
          </a:prstGeom>
          <a:noFill/>
          <a:ln>
            <a:noFill/>
          </a:ln>
        </p:spPr>
      </p:pic>
      <p:sp>
        <p:nvSpPr>
          <p:cNvPr id="37" name="Google Shape;37;p22"/>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lvl1pPr lvl="0" algn="l">
              <a:lnSpc>
                <a:spcPct val="110000"/>
              </a:lnSpc>
              <a:spcBef>
                <a:spcPts val="0"/>
              </a:spcBef>
              <a:spcAft>
                <a:spcPts val="0"/>
              </a:spcAft>
              <a:buSzPts val="1100"/>
              <a:buNone/>
              <a:defRPr>
                <a:solidFill>
                  <a:schemeClr val="lt1"/>
                </a:solidFill>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38" name="Google Shape;38;p22"/>
          <p:cNvSpPr txBox="1"/>
          <p:nvPr>
            <p:ph idx="12" type="sldNum"/>
          </p:nvPr>
        </p:nvSpPr>
        <p:spPr>
          <a:xfrm>
            <a:off x="183924" y="4838625"/>
            <a:ext cx="221100" cy="1620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p:cSld name="3_Titre et contenu_1">
    <p:spTree>
      <p:nvGrpSpPr>
        <p:cNvPr id="39" name="Shape 39"/>
        <p:cNvGrpSpPr/>
        <p:nvPr/>
      </p:nvGrpSpPr>
      <p:grpSpPr>
        <a:xfrm>
          <a:off x="0" y="0"/>
          <a:ext cx="0" cy="0"/>
          <a:chOff x="0" y="0"/>
          <a:chExt cx="0" cy="0"/>
        </a:xfrm>
      </p:grpSpPr>
      <p:pic>
        <p:nvPicPr>
          <p:cNvPr id="40" name="Google Shape;40;p23"/>
          <p:cNvPicPr preferRelativeResize="0"/>
          <p:nvPr/>
        </p:nvPicPr>
        <p:blipFill rotWithShape="1">
          <a:blip r:embed="rId2">
            <a:alphaModFix/>
          </a:blip>
          <a:srcRect b="60913" l="0" r="0" t="0"/>
          <a:stretch/>
        </p:blipFill>
        <p:spPr>
          <a:xfrm>
            <a:off x="2140650" y="3181238"/>
            <a:ext cx="7003350" cy="245288"/>
          </a:xfrm>
          <a:prstGeom prst="rect">
            <a:avLst/>
          </a:prstGeom>
          <a:noFill/>
          <a:ln>
            <a:noFill/>
          </a:ln>
        </p:spPr>
      </p:pic>
      <p:sp>
        <p:nvSpPr>
          <p:cNvPr id="41" name="Google Shape;41;p23"/>
          <p:cNvSpPr txBox="1"/>
          <p:nvPr>
            <p:ph idx="12" type="sldNum"/>
          </p:nvPr>
        </p:nvSpPr>
        <p:spPr>
          <a:xfrm>
            <a:off x="183924" y="4838625"/>
            <a:ext cx="221100" cy="1620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2" name="Google Shape;42;p23"/>
          <p:cNvSpPr txBox="1"/>
          <p:nvPr>
            <p:ph type="title"/>
          </p:nvPr>
        </p:nvSpPr>
        <p:spPr>
          <a:xfrm>
            <a:off x="2140650" y="1181813"/>
            <a:ext cx="6711900" cy="1869000"/>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2"/>
              </a:buClr>
              <a:buSzPts val="2500"/>
              <a:buNone/>
              <a:defRPr sz="3300"/>
            </a:lvl1pPr>
            <a:lvl2pPr lvl="1" algn="l">
              <a:lnSpc>
                <a:spcPct val="110000"/>
              </a:lnSpc>
              <a:spcBef>
                <a:spcPts val="0"/>
              </a:spcBef>
              <a:spcAft>
                <a:spcPts val="0"/>
              </a:spcAft>
              <a:buClr>
                <a:schemeClr val="dk2"/>
              </a:buClr>
              <a:buSzPts val="1100"/>
              <a:buNone/>
              <a:defRPr>
                <a:solidFill>
                  <a:schemeClr val="dk2"/>
                </a:solidFill>
              </a:defRPr>
            </a:lvl2pPr>
            <a:lvl3pPr lvl="2" algn="l">
              <a:lnSpc>
                <a:spcPct val="110000"/>
              </a:lnSpc>
              <a:spcBef>
                <a:spcPts val="0"/>
              </a:spcBef>
              <a:spcAft>
                <a:spcPts val="0"/>
              </a:spcAft>
              <a:buClr>
                <a:schemeClr val="dk2"/>
              </a:buClr>
              <a:buSzPts val="1100"/>
              <a:buNone/>
              <a:defRPr>
                <a:solidFill>
                  <a:schemeClr val="dk2"/>
                </a:solidFill>
              </a:defRPr>
            </a:lvl3pPr>
            <a:lvl4pPr lvl="3" algn="l">
              <a:lnSpc>
                <a:spcPct val="110000"/>
              </a:lnSpc>
              <a:spcBef>
                <a:spcPts val="0"/>
              </a:spcBef>
              <a:spcAft>
                <a:spcPts val="0"/>
              </a:spcAft>
              <a:buClr>
                <a:schemeClr val="dk2"/>
              </a:buClr>
              <a:buSzPts val="1100"/>
              <a:buNone/>
              <a:defRPr>
                <a:solidFill>
                  <a:schemeClr val="dk2"/>
                </a:solidFill>
              </a:defRPr>
            </a:lvl4pPr>
            <a:lvl5pPr lvl="4" algn="l">
              <a:lnSpc>
                <a:spcPct val="110000"/>
              </a:lnSpc>
              <a:spcBef>
                <a:spcPts val="0"/>
              </a:spcBef>
              <a:spcAft>
                <a:spcPts val="0"/>
              </a:spcAft>
              <a:buClr>
                <a:schemeClr val="dk2"/>
              </a:buClr>
              <a:buSzPts val="1100"/>
              <a:buNone/>
              <a:defRPr>
                <a:solidFill>
                  <a:schemeClr val="dk2"/>
                </a:solidFill>
              </a:defRPr>
            </a:lvl5pPr>
            <a:lvl6pPr lvl="5" algn="l">
              <a:lnSpc>
                <a:spcPct val="110000"/>
              </a:lnSpc>
              <a:spcBef>
                <a:spcPts val="0"/>
              </a:spcBef>
              <a:spcAft>
                <a:spcPts val="0"/>
              </a:spcAft>
              <a:buClr>
                <a:schemeClr val="dk2"/>
              </a:buClr>
              <a:buSzPts val="1100"/>
              <a:buNone/>
              <a:defRPr>
                <a:solidFill>
                  <a:schemeClr val="dk2"/>
                </a:solidFill>
              </a:defRPr>
            </a:lvl6pPr>
            <a:lvl7pPr lvl="6" algn="l">
              <a:lnSpc>
                <a:spcPct val="110000"/>
              </a:lnSpc>
              <a:spcBef>
                <a:spcPts val="0"/>
              </a:spcBef>
              <a:spcAft>
                <a:spcPts val="0"/>
              </a:spcAft>
              <a:buClr>
                <a:schemeClr val="dk2"/>
              </a:buClr>
              <a:buSzPts val="1100"/>
              <a:buNone/>
              <a:defRPr>
                <a:solidFill>
                  <a:schemeClr val="dk2"/>
                </a:solidFill>
              </a:defRPr>
            </a:lvl7pPr>
            <a:lvl8pPr lvl="7" algn="l">
              <a:lnSpc>
                <a:spcPct val="110000"/>
              </a:lnSpc>
              <a:spcBef>
                <a:spcPts val="0"/>
              </a:spcBef>
              <a:spcAft>
                <a:spcPts val="0"/>
              </a:spcAft>
              <a:buClr>
                <a:schemeClr val="dk2"/>
              </a:buClr>
              <a:buSzPts val="1100"/>
              <a:buNone/>
              <a:defRPr>
                <a:solidFill>
                  <a:schemeClr val="dk2"/>
                </a:solidFill>
              </a:defRPr>
            </a:lvl8pPr>
            <a:lvl9pPr lvl="8" algn="l">
              <a:lnSpc>
                <a:spcPct val="110000"/>
              </a:lnSpc>
              <a:spcBef>
                <a:spcPts val="0"/>
              </a:spcBef>
              <a:spcAft>
                <a:spcPts val="0"/>
              </a:spcAft>
              <a:buClr>
                <a:schemeClr val="dk2"/>
              </a:buClr>
              <a:buSzPts val="1100"/>
              <a:buNone/>
              <a:defRPr>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p:cSld name="3_Titre et contenu_1_1">
    <p:spTree>
      <p:nvGrpSpPr>
        <p:cNvPr id="43" name="Shape 43"/>
        <p:cNvGrpSpPr/>
        <p:nvPr/>
      </p:nvGrpSpPr>
      <p:grpSpPr>
        <a:xfrm>
          <a:off x="0" y="0"/>
          <a:ext cx="0" cy="0"/>
          <a:chOff x="0" y="0"/>
          <a:chExt cx="0" cy="0"/>
        </a:xfrm>
      </p:grpSpPr>
      <p:sp>
        <p:nvSpPr>
          <p:cNvPr id="44" name="Google Shape;44;p24"/>
          <p:cNvSpPr txBox="1"/>
          <p:nvPr>
            <p:ph idx="12" type="sldNum"/>
          </p:nvPr>
        </p:nvSpPr>
        <p:spPr>
          <a:xfrm>
            <a:off x="183924" y="4838625"/>
            <a:ext cx="221100" cy="162000"/>
          </a:xfrm>
          <a:prstGeom prst="rect">
            <a:avLst/>
          </a:prstGeom>
          <a:noFill/>
          <a:ln>
            <a:noFill/>
          </a:ln>
        </p:spPr>
        <p:txBody>
          <a:bodyPr anchorCtr="0" anchor="b" bIns="0" lIns="0" spcFirstLastPara="1" rIns="0" wrap="square" tIns="0">
            <a:noAutofit/>
          </a:bodyPr>
          <a:lstStyle>
            <a:lvl1pPr indent="0" lvl="0"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1pPr>
            <a:lvl2pPr indent="0" lvl="1"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2pPr>
            <a:lvl3pPr indent="0" lvl="2"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3pPr>
            <a:lvl4pPr indent="0" lvl="3"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4pPr>
            <a:lvl5pPr indent="0" lvl="4"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5pPr>
            <a:lvl6pPr indent="0" lvl="5"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6pPr>
            <a:lvl7pPr indent="0" lvl="6"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7pPr>
            <a:lvl8pPr indent="0" lvl="7"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8pPr>
            <a:lvl9pPr indent="0" lvl="8" marL="0" marR="0" algn="l">
              <a:lnSpc>
                <a:spcPct val="100000"/>
              </a:lnSpc>
              <a:spcBef>
                <a:spcPts val="0"/>
              </a:spcBef>
              <a:spcAft>
                <a:spcPts val="0"/>
              </a:spcAft>
              <a:buClr>
                <a:srgbClr val="595959"/>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re et contenu">
    <p:spTree>
      <p:nvGrpSpPr>
        <p:cNvPr id="45" name="Shape 45"/>
        <p:cNvGrpSpPr/>
        <p:nvPr/>
      </p:nvGrpSpPr>
      <p:grpSpPr>
        <a:xfrm>
          <a:off x="0" y="0"/>
          <a:ext cx="0" cy="0"/>
          <a:chOff x="0" y="0"/>
          <a:chExt cx="0" cy="0"/>
        </a:xfrm>
      </p:grpSpPr>
      <p:pic>
        <p:nvPicPr>
          <p:cNvPr id="46" name="Google Shape;46;p25"/>
          <p:cNvPicPr preferRelativeResize="0"/>
          <p:nvPr/>
        </p:nvPicPr>
        <p:blipFill rotWithShape="1">
          <a:blip r:embed="rId2">
            <a:alphaModFix/>
          </a:blip>
          <a:srcRect b="0" l="0" r="0" t="0"/>
          <a:stretch/>
        </p:blipFill>
        <p:spPr>
          <a:xfrm>
            <a:off x="0" y="0"/>
            <a:ext cx="9143999" cy="5143501"/>
          </a:xfrm>
          <a:prstGeom prst="rect">
            <a:avLst/>
          </a:prstGeom>
          <a:noFill/>
          <a:ln>
            <a:noFill/>
          </a:ln>
        </p:spPr>
      </p:pic>
      <p:sp>
        <p:nvSpPr>
          <p:cNvPr id="47" name="Google Shape;47;p25"/>
          <p:cNvSpPr/>
          <p:nvPr/>
        </p:nvSpPr>
        <p:spPr>
          <a:xfrm>
            <a:off x="197514" y="195486"/>
            <a:ext cx="8748900" cy="47526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48" name="Google Shape;48;p25"/>
          <p:cNvSpPr txBox="1"/>
          <p:nvPr>
            <p:ph type="title"/>
          </p:nvPr>
        </p:nvSpPr>
        <p:spPr>
          <a:xfrm>
            <a:off x="352426" y="327164"/>
            <a:ext cx="8437200" cy="660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1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49" name="Google Shape;49;p25"/>
          <p:cNvSpPr txBox="1"/>
          <p:nvPr>
            <p:ph idx="1" type="body"/>
          </p:nvPr>
        </p:nvSpPr>
        <p:spPr>
          <a:xfrm>
            <a:off x="354305" y="988054"/>
            <a:ext cx="8435400" cy="3524400"/>
          </a:xfrm>
          <a:prstGeom prst="rect">
            <a:avLst/>
          </a:prstGeom>
          <a:noFill/>
          <a:ln>
            <a:noFill/>
          </a:ln>
        </p:spPr>
        <p:txBody>
          <a:bodyPr anchorCtr="0" anchor="t" bIns="0" lIns="0" spcFirstLastPara="1" rIns="0" wrap="square" tIns="0">
            <a:noAutofit/>
          </a:bodyPr>
          <a:lstStyle>
            <a:lvl1pPr indent="-298450" lvl="0" marL="457200" algn="l">
              <a:lnSpc>
                <a:spcPct val="115000"/>
              </a:lnSpc>
              <a:spcBef>
                <a:spcPts val="0"/>
              </a:spcBef>
              <a:spcAft>
                <a:spcPts val="0"/>
              </a:spcAft>
              <a:buClr>
                <a:schemeClr val="dk2"/>
              </a:buClr>
              <a:buSzPts val="1100"/>
              <a:buChar char="•"/>
              <a:defRPr>
                <a:solidFill>
                  <a:schemeClr val="dk2"/>
                </a:solidFill>
              </a:defRPr>
            </a:lvl1pPr>
            <a:lvl2pPr indent="-298450" lvl="1" marL="914400" algn="l">
              <a:lnSpc>
                <a:spcPct val="115000"/>
              </a:lnSpc>
              <a:spcBef>
                <a:spcPts val="0"/>
              </a:spcBef>
              <a:spcAft>
                <a:spcPts val="0"/>
              </a:spcAft>
              <a:buClr>
                <a:schemeClr val="dk2"/>
              </a:buClr>
              <a:buSzPts val="1100"/>
              <a:buChar char="−"/>
              <a:defRPr>
                <a:solidFill>
                  <a:schemeClr val="dk2"/>
                </a:solidFill>
              </a:defRPr>
            </a:lvl2pPr>
            <a:lvl3pPr indent="-298450" lvl="2" marL="1371600" algn="l">
              <a:lnSpc>
                <a:spcPct val="115000"/>
              </a:lnSpc>
              <a:spcBef>
                <a:spcPts val="0"/>
              </a:spcBef>
              <a:spcAft>
                <a:spcPts val="0"/>
              </a:spcAft>
              <a:buClr>
                <a:schemeClr val="dk2"/>
              </a:buClr>
              <a:buSzPts val="1100"/>
              <a:buChar char="–"/>
              <a:defRPr>
                <a:solidFill>
                  <a:schemeClr val="dk2"/>
                </a:solidFill>
              </a:defRPr>
            </a:lvl3pPr>
            <a:lvl4pPr indent="-298450" lvl="3" marL="1828800" algn="l">
              <a:lnSpc>
                <a:spcPct val="115000"/>
              </a:lnSpc>
              <a:spcBef>
                <a:spcPts val="0"/>
              </a:spcBef>
              <a:spcAft>
                <a:spcPts val="0"/>
              </a:spcAft>
              <a:buClr>
                <a:schemeClr val="dk2"/>
              </a:buClr>
              <a:buSzPts val="1100"/>
              <a:buChar char="–"/>
              <a:defRPr>
                <a:solidFill>
                  <a:schemeClr val="dk2"/>
                </a:solidFill>
              </a:defRPr>
            </a:lvl4pPr>
            <a:lvl5pPr indent="-298450" lvl="4" marL="2286000" algn="l">
              <a:lnSpc>
                <a:spcPct val="115000"/>
              </a:lnSpc>
              <a:spcBef>
                <a:spcPts val="0"/>
              </a:spcBef>
              <a:spcAft>
                <a:spcPts val="0"/>
              </a:spcAft>
              <a:buClr>
                <a:schemeClr val="dk2"/>
              </a:buClr>
              <a:buSzPts val="1100"/>
              <a:buChar char="–"/>
              <a:defRPr>
                <a:solidFill>
                  <a:schemeClr val="dk2"/>
                </a:solidFill>
              </a:defRPr>
            </a:lvl5pPr>
            <a:lvl6pPr indent="-317500" lvl="5" marL="2743200" algn="l">
              <a:lnSpc>
                <a:spcPct val="115000"/>
              </a:lnSpc>
              <a:spcBef>
                <a:spcPts val="0"/>
              </a:spcBef>
              <a:spcAft>
                <a:spcPts val="0"/>
              </a:spcAft>
              <a:buClr>
                <a:schemeClr val="dk1"/>
              </a:buClr>
              <a:buSzPts val="1400"/>
              <a:buChar char="–"/>
              <a:defRPr/>
            </a:lvl6pPr>
            <a:lvl7pPr indent="-317500" lvl="6" marL="3200400" algn="l">
              <a:lnSpc>
                <a:spcPct val="115000"/>
              </a:lnSpc>
              <a:spcBef>
                <a:spcPts val="0"/>
              </a:spcBef>
              <a:spcAft>
                <a:spcPts val="0"/>
              </a:spcAft>
              <a:buClr>
                <a:schemeClr val="dk1"/>
              </a:buClr>
              <a:buSzPts val="1400"/>
              <a:buChar char="–"/>
              <a:defRPr/>
            </a:lvl7pPr>
            <a:lvl8pPr indent="-317500" lvl="7" marL="3657600" algn="l">
              <a:lnSpc>
                <a:spcPct val="115000"/>
              </a:lnSpc>
              <a:spcBef>
                <a:spcPts val="0"/>
              </a:spcBef>
              <a:spcAft>
                <a:spcPts val="0"/>
              </a:spcAft>
              <a:buClr>
                <a:schemeClr val="dk1"/>
              </a:buClr>
              <a:buSzPts val="1400"/>
              <a:buChar char="–"/>
              <a:defRPr/>
            </a:lvl8pPr>
            <a:lvl9pPr indent="-317500" lvl="8" marL="4114800" algn="l">
              <a:lnSpc>
                <a:spcPct val="115000"/>
              </a:lnSpc>
              <a:spcBef>
                <a:spcPts val="0"/>
              </a:spcBef>
              <a:spcAft>
                <a:spcPts val="0"/>
              </a:spcAft>
              <a:buClr>
                <a:schemeClr val="dk1"/>
              </a:buClr>
              <a:buSzPts val="1400"/>
              <a:buChar char="–"/>
              <a:defRPr/>
            </a:lvl9pPr>
          </a:lstStyle>
          <a:p/>
        </p:txBody>
      </p:sp>
      <p:sp>
        <p:nvSpPr>
          <p:cNvPr id="50" name="Google Shape;50;p25"/>
          <p:cNvSpPr txBox="1"/>
          <p:nvPr/>
        </p:nvSpPr>
        <p:spPr>
          <a:xfrm>
            <a:off x="354305" y="4678725"/>
            <a:ext cx="221100" cy="162000"/>
          </a:xfrm>
          <a:prstGeom prst="rect">
            <a:avLst/>
          </a:prstGeom>
          <a:solidFill>
            <a:schemeClr val="lt1"/>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fld id="{00000000-1234-1234-1234-123412341234}" type="slidenum">
              <a:rPr b="0" i="0" lang="en-GB" sz="600" u="none" cap="none" strike="noStrike">
                <a:solidFill>
                  <a:srgbClr val="595959"/>
                </a:solidFill>
                <a:latin typeface="Arial"/>
                <a:ea typeface="Arial"/>
                <a:cs typeface="Arial"/>
                <a:sym typeface="Arial"/>
              </a:rPr>
              <a:t>‹#›</a:t>
            </a:fld>
            <a:endParaRPr b="0" i="0" sz="600" u="none" cap="none" strike="noStrike">
              <a:solidFill>
                <a:srgbClr val="595959"/>
              </a:solidFill>
              <a:latin typeface="Arial"/>
              <a:ea typeface="Arial"/>
              <a:cs typeface="Arial"/>
              <a:sym typeface="Arial"/>
            </a:endParaRPr>
          </a:p>
        </p:txBody>
      </p:sp>
      <p:pic>
        <p:nvPicPr>
          <p:cNvPr descr="Screen Shot 2016-11-11 at 09.55.03.png" id="51" name="Google Shape;51;p25"/>
          <p:cNvPicPr preferRelativeResize="0"/>
          <p:nvPr/>
        </p:nvPicPr>
        <p:blipFill rotWithShape="1">
          <a:blip r:embed="rId3">
            <a:alphaModFix/>
          </a:blip>
          <a:srcRect b="0" l="0" r="0" t="0"/>
          <a:stretch/>
        </p:blipFill>
        <p:spPr>
          <a:xfrm>
            <a:off x="7582256" y="4658150"/>
            <a:ext cx="831600" cy="173251"/>
          </a:xfrm>
          <a:prstGeom prst="rect">
            <a:avLst/>
          </a:prstGeom>
          <a:noFill/>
          <a:ln>
            <a:noFill/>
          </a:ln>
        </p:spPr>
      </p:pic>
      <p:pic>
        <p:nvPicPr>
          <p:cNvPr id="52" name="Google Shape;52;p25"/>
          <p:cNvPicPr preferRelativeResize="0"/>
          <p:nvPr/>
        </p:nvPicPr>
        <p:blipFill rotWithShape="1">
          <a:blip r:embed="rId4">
            <a:alphaModFix/>
          </a:blip>
          <a:srcRect b="0" l="0" r="0" t="0"/>
          <a:stretch/>
        </p:blipFill>
        <p:spPr>
          <a:xfrm>
            <a:off x="8527744" y="4558288"/>
            <a:ext cx="333713" cy="261862"/>
          </a:xfrm>
          <a:prstGeom prst="rect">
            <a:avLst/>
          </a:prstGeom>
          <a:noFill/>
          <a:ln>
            <a:noFill/>
          </a:ln>
        </p:spPr>
      </p:pic>
      <p:sp>
        <p:nvSpPr>
          <p:cNvPr id="53" name="Google Shape;53;p25"/>
          <p:cNvSpPr txBox="1"/>
          <p:nvPr/>
        </p:nvSpPr>
        <p:spPr>
          <a:xfrm>
            <a:off x="632700" y="4652063"/>
            <a:ext cx="6756600" cy="21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July  2022 -  </a:t>
            </a:r>
            <a:r>
              <a:rPr b="1" i="0" lang="en-GB" sz="600" u="none" cap="none" strike="noStrike">
                <a:solidFill>
                  <a:srgbClr val="B45F06"/>
                </a:solidFill>
                <a:latin typeface="Arial"/>
                <a:ea typeface="Arial"/>
                <a:cs typeface="Arial"/>
                <a:sym typeface="Arial"/>
              </a:rPr>
              <a:t>Airbus Amber - Airbus Internal - Artificial Intelligence Network Eyes Only</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This document and its content is the property of Airbus. It shall not be communicated to any third party without the owner’s written consent. All rights reserved.</a:t>
            </a:r>
            <a:endParaRPr b="0" i="0" sz="6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and content">
  <p:cSld name="Header and content">
    <p:spTree>
      <p:nvGrpSpPr>
        <p:cNvPr id="54" name="Shape 54"/>
        <p:cNvGrpSpPr/>
        <p:nvPr/>
      </p:nvGrpSpPr>
      <p:grpSpPr>
        <a:xfrm>
          <a:off x="0" y="0"/>
          <a:ext cx="0" cy="0"/>
          <a:chOff x="0" y="0"/>
          <a:chExt cx="0" cy="0"/>
        </a:xfrm>
      </p:grpSpPr>
      <p:sp>
        <p:nvSpPr>
          <p:cNvPr id="55" name="Google Shape;55;p26"/>
          <p:cNvSpPr txBox="1"/>
          <p:nvPr>
            <p:ph type="title"/>
          </p:nvPr>
        </p:nvSpPr>
        <p:spPr>
          <a:xfrm>
            <a:off x="359100" y="491400"/>
            <a:ext cx="8424000" cy="6750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dk2"/>
              </a:buClr>
              <a:buSzPts val="1900"/>
              <a:buFont typeface="Arial"/>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 name="Google Shape;56;p26"/>
          <p:cNvSpPr txBox="1"/>
          <p:nvPr>
            <p:ph idx="1" type="body"/>
          </p:nvPr>
        </p:nvSpPr>
        <p:spPr>
          <a:xfrm>
            <a:off x="359100" y="1169100"/>
            <a:ext cx="8424000" cy="3263400"/>
          </a:xfrm>
          <a:prstGeom prst="rect">
            <a:avLst/>
          </a:prstGeom>
          <a:noFill/>
          <a:ln>
            <a:noFill/>
          </a:ln>
        </p:spPr>
        <p:txBody>
          <a:bodyPr anchorCtr="0" anchor="t" bIns="0" lIns="0" spcFirstLastPara="1" rIns="0" wrap="square" tIns="0">
            <a:noAutofit/>
          </a:bodyPr>
          <a:lstStyle>
            <a:lvl1pPr indent="-317500" lvl="0" marL="457200" algn="l">
              <a:lnSpc>
                <a:spcPct val="113000"/>
              </a:lnSpc>
              <a:spcBef>
                <a:spcPts val="0"/>
              </a:spcBef>
              <a:spcAft>
                <a:spcPts val="0"/>
              </a:spcAft>
              <a:buClr>
                <a:srgbClr val="595959"/>
              </a:buClr>
              <a:buSzPts val="1400"/>
              <a:buChar char="•"/>
              <a:defRPr/>
            </a:lvl1pPr>
            <a:lvl2pPr indent="-317500" lvl="1" marL="914400" algn="l">
              <a:lnSpc>
                <a:spcPct val="113000"/>
              </a:lnSpc>
              <a:spcBef>
                <a:spcPts val="0"/>
              </a:spcBef>
              <a:spcAft>
                <a:spcPts val="0"/>
              </a:spcAft>
              <a:buClr>
                <a:srgbClr val="595959"/>
              </a:buClr>
              <a:buSzPts val="1400"/>
              <a:buChar char="–"/>
              <a:defRPr/>
            </a:lvl2pPr>
            <a:lvl3pPr indent="-317500" lvl="2" marL="1371600" algn="l">
              <a:lnSpc>
                <a:spcPct val="113000"/>
              </a:lnSpc>
              <a:spcBef>
                <a:spcPts val="0"/>
              </a:spcBef>
              <a:spcAft>
                <a:spcPts val="0"/>
              </a:spcAft>
              <a:buClr>
                <a:srgbClr val="595959"/>
              </a:buClr>
              <a:buSzPts val="1400"/>
              <a:buChar char="–"/>
              <a:defRPr/>
            </a:lvl3pPr>
            <a:lvl4pPr indent="-317500" lvl="3" marL="1828800" algn="l">
              <a:lnSpc>
                <a:spcPct val="113000"/>
              </a:lnSpc>
              <a:spcBef>
                <a:spcPts val="0"/>
              </a:spcBef>
              <a:spcAft>
                <a:spcPts val="0"/>
              </a:spcAft>
              <a:buClr>
                <a:srgbClr val="595959"/>
              </a:buClr>
              <a:buSzPts val="1400"/>
              <a:buChar char="–"/>
              <a:defRPr/>
            </a:lvl4pPr>
            <a:lvl5pPr indent="-317500" lvl="4" marL="2286000" algn="l">
              <a:lnSpc>
                <a:spcPct val="113000"/>
              </a:lnSpc>
              <a:spcBef>
                <a:spcPts val="0"/>
              </a:spcBef>
              <a:spcAft>
                <a:spcPts val="0"/>
              </a:spcAft>
              <a:buClr>
                <a:srgbClr val="595959"/>
              </a:buClr>
              <a:buSzPts val="1400"/>
              <a:buChar char="–"/>
              <a:defRPr/>
            </a:lvl5pPr>
            <a:lvl6pPr indent="-317500" lvl="5" marL="2743200" algn="l">
              <a:lnSpc>
                <a:spcPct val="113000"/>
              </a:lnSpc>
              <a:spcBef>
                <a:spcPts val="0"/>
              </a:spcBef>
              <a:spcAft>
                <a:spcPts val="0"/>
              </a:spcAft>
              <a:buClr>
                <a:srgbClr val="595959"/>
              </a:buClr>
              <a:buSzPts val="1400"/>
              <a:buChar char="–"/>
              <a:defRPr/>
            </a:lvl6pPr>
            <a:lvl7pPr indent="-317500" lvl="6" marL="3200400" algn="l">
              <a:lnSpc>
                <a:spcPct val="113000"/>
              </a:lnSpc>
              <a:spcBef>
                <a:spcPts val="0"/>
              </a:spcBef>
              <a:spcAft>
                <a:spcPts val="0"/>
              </a:spcAft>
              <a:buClr>
                <a:srgbClr val="595959"/>
              </a:buClr>
              <a:buSzPts val="1400"/>
              <a:buChar char="–"/>
              <a:defRPr/>
            </a:lvl7pPr>
            <a:lvl8pPr indent="-317500" lvl="7" marL="3657600" algn="l">
              <a:lnSpc>
                <a:spcPct val="113000"/>
              </a:lnSpc>
              <a:spcBef>
                <a:spcPts val="0"/>
              </a:spcBef>
              <a:spcAft>
                <a:spcPts val="0"/>
              </a:spcAft>
              <a:buClr>
                <a:srgbClr val="595959"/>
              </a:buClr>
              <a:buSzPts val="1400"/>
              <a:buChar char="–"/>
              <a:defRPr/>
            </a:lvl8pPr>
            <a:lvl9pPr indent="-317500" lvl="8" marL="4114800" algn="l">
              <a:lnSpc>
                <a:spcPct val="113000"/>
              </a:lnSpc>
              <a:spcBef>
                <a:spcPts val="0"/>
              </a:spcBef>
              <a:spcAft>
                <a:spcPts val="0"/>
              </a:spcAft>
              <a:buClr>
                <a:srgbClr val="595959"/>
              </a:buClr>
              <a:buSzPts val="1400"/>
              <a:buChar char="–"/>
              <a:defRPr/>
            </a:lvl9pPr>
          </a:lstStyle>
          <a:p/>
        </p:txBody>
      </p:sp>
      <p:sp>
        <p:nvSpPr>
          <p:cNvPr id="57" name="Google Shape;57;p26"/>
          <p:cNvSpPr txBox="1"/>
          <p:nvPr>
            <p:ph idx="10" type="dt"/>
          </p:nvPr>
        </p:nvSpPr>
        <p:spPr>
          <a:xfrm>
            <a:off x="575100" y="4833000"/>
            <a:ext cx="869400" cy="162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8" name="Google Shape;58;p26"/>
          <p:cNvSpPr txBox="1"/>
          <p:nvPr>
            <p:ph idx="11" type="ftr"/>
          </p:nvPr>
        </p:nvSpPr>
        <p:spPr>
          <a:xfrm>
            <a:off x="1676700" y="4833000"/>
            <a:ext cx="6226200" cy="162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59" name="Google Shape;59;p26"/>
          <p:cNvSpPr txBox="1"/>
          <p:nvPr>
            <p:ph idx="12" type="sldNum"/>
          </p:nvPr>
        </p:nvSpPr>
        <p:spPr>
          <a:xfrm>
            <a:off x="359100" y="4833000"/>
            <a:ext cx="216000" cy="1620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600"/>
              <a:buFont typeface="Arial"/>
              <a:buNone/>
              <a:defRPr b="0" i="0" sz="600" u="none" cap="none" strike="noStrike">
                <a:solidFill>
                  <a:srgbClr val="888888"/>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60" name="Google Shape;60;p26"/>
          <p:cNvSpPr txBox="1"/>
          <p:nvPr>
            <p:ph idx="2" type="body"/>
          </p:nvPr>
        </p:nvSpPr>
        <p:spPr>
          <a:xfrm>
            <a:off x="6487003" y="249157"/>
            <a:ext cx="2450100" cy="108600"/>
          </a:xfrm>
          <a:prstGeom prst="rect">
            <a:avLst/>
          </a:prstGeom>
          <a:noFill/>
          <a:ln>
            <a:noFill/>
          </a:ln>
        </p:spPr>
        <p:txBody>
          <a:bodyPr anchorCtr="0" anchor="t" bIns="0" lIns="0" spcFirstLastPara="1" rIns="0" wrap="square" tIns="0">
            <a:noAutofit/>
          </a:bodyPr>
          <a:lstStyle>
            <a:lvl1pPr indent="-228600" lvl="0" marL="457200" algn="r">
              <a:lnSpc>
                <a:spcPct val="113000"/>
              </a:lnSpc>
              <a:spcBef>
                <a:spcPts val="0"/>
              </a:spcBef>
              <a:spcAft>
                <a:spcPts val="0"/>
              </a:spcAft>
              <a:buClr>
                <a:srgbClr val="FF0000"/>
              </a:buClr>
              <a:buSzPts val="600"/>
              <a:buNone/>
              <a:defRPr sz="600">
                <a:solidFill>
                  <a:srgbClr val="FF0000"/>
                </a:solidFill>
              </a:defRPr>
            </a:lvl1pPr>
            <a:lvl2pPr indent="-317500" lvl="1" marL="914400" algn="l">
              <a:lnSpc>
                <a:spcPct val="113000"/>
              </a:lnSpc>
              <a:spcBef>
                <a:spcPts val="0"/>
              </a:spcBef>
              <a:spcAft>
                <a:spcPts val="0"/>
              </a:spcAft>
              <a:buClr>
                <a:srgbClr val="595959"/>
              </a:buClr>
              <a:buSzPts val="1400"/>
              <a:buChar char="–"/>
              <a:defRPr/>
            </a:lvl2pPr>
            <a:lvl3pPr indent="-317500" lvl="2" marL="1371600" algn="l">
              <a:lnSpc>
                <a:spcPct val="113000"/>
              </a:lnSpc>
              <a:spcBef>
                <a:spcPts val="0"/>
              </a:spcBef>
              <a:spcAft>
                <a:spcPts val="0"/>
              </a:spcAft>
              <a:buClr>
                <a:srgbClr val="595959"/>
              </a:buClr>
              <a:buSzPts val="1400"/>
              <a:buChar char="–"/>
              <a:defRPr/>
            </a:lvl3pPr>
            <a:lvl4pPr indent="-317500" lvl="3" marL="1828800" algn="l">
              <a:lnSpc>
                <a:spcPct val="113000"/>
              </a:lnSpc>
              <a:spcBef>
                <a:spcPts val="0"/>
              </a:spcBef>
              <a:spcAft>
                <a:spcPts val="0"/>
              </a:spcAft>
              <a:buClr>
                <a:srgbClr val="595959"/>
              </a:buClr>
              <a:buSzPts val="1400"/>
              <a:buChar char="–"/>
              <a:defRPr/>
            </a:lvl4pPr>
            <a:lvl5pPr indent="-317500" lvl="4" marL="2286000" algn="l">
              <a:lnSpc>
                <a:spcPct val="113000"/>
              </a:lnSpc>
              <a:spcBef>
                <a:spcPts val="0"/>
              </a:spcBef>
              <a:spcAft>
                <a:spcPts val="0"/>
              </a:spcAft>
              <a:buClr>
                <a:srgbClr val="595959"/>
              </a:buClr>
              <a:buSzPts val="1400"/>
              <a:buChar char="–"/>
              <a:defRPr/>
            </a:lvl5pPr>
            <a:lvl6pPr indent="-317500" lvl="5" marL="2743200" algn="l">
              <a:lnSpc>
                <a:spcPct val="113000"/>
              </a:lnSpc>
              <a:spcBef>
                <a:spcPts val="0"/>
              </a:spcBef>
              <a:spcAft>
                <a:spcPts val="0"/>
              </a:spcAft>
              <a:buClr>
                <a:srgbClr val="595959"/>
              </a:buClr>
              <a:buSzPts val="1400"/>
              <a:buChar char="–"/>
              <a:defRPr/>
            </a:lvl6pPr>
            <a:lvl7pPr indent="-317500" lvl="6" marL="3200400" algn="l">
              <a:lnSpc>
                <a:spcPct val="113000"/>
              </a:lnSpc>
              <a:spcBef>
                <a:spcPts val="0"/>
              </a:spcBef>
              <a:spcAft>
                <a:spcPts val="0"/>
              </a:spcAft>
              <a:buClr>
                <a:srgbClr val="595959"/>
              </a:buClr>
              <a:buSzPts val="1400"/>
              <a:buChar char="–"/>
              <a:defRPr/>
            </a:lvl7pPr>
            <a:lvl8pPr indent="-317500" lvl="7" marL="3657600" algn="l">
              <a:lnSpc>
                <a:spcPct val="113000"/>
              </a:lnSpc>
              <a:spcBef>
                <a:spcPts val="0"/>
              </a:spcBef>
              <a:spcAft>
                <a:spcPts val="0"/>
              </a:spcAft>
              <a:buClr>
                <a:srgbClr val="595959"/>
              </a:buClr>
              <a:buSzPts val="1400"/>
              <a:buChar char="–"/>
              <a:defRPr/>
            </a:lvl8pPr>
            <a:lvl9pPr indent="-317500" lvl="8" marL="4114800" algn="l">
              <a:lnSpc>
                <a:spcPct val="113000"/>
              </a:lnSpc>
              <a:spcBef>
                <a:spcPts val="0"/>
              </a:spcBef>
              <a:spcAft>
                <a:spcPts val="0"/>
              </a:spcAft>
              <a:buClr>
                <a:srgbClr val="595959"/>
              </a:buClr>
              <a:buSzPts val="1400"/>
              <a:buChar char="–"/>
              <a:defRPr/>
            </a:lvl9pPr>
          </a:lstStyle>
          <a:p/>
        </p:txBody>
      </p:sp>
      <p:grpSp>
        <p:nvGrpSpPr>
          <p:cNvPr id="61" name="Google Shape;61;p26"/>
          <p:cNvGrpSpPr/>
          <p:nvPr/>
        </p:nvGrpSpPr>
        <p:grpSpPr>
          <a:xfrm>
            <a:off x="8138566" y="4847722"/>
            <a:ext cx="810707" cy="150088"/>
            <a:chOff x="830300" y="1716088"/>
            <a:chExt cx="10058401" cy="1862137"/>
          </a:xfrm>
        </p:grpSpPr>
        <p:sp>
          <p:nvSpPr>
            <p:cNvPr id="62" name="Google Shape;62;p26"/>
            <p:cNvSpPr/>
            <p:nvPr/>
          </p:nvSpPr>
          <p:spPr>
            <a:xfrm>
              <a:off x="3857663" y="1749425"/>
              <a:ext cx="1604963" cy="1789112"/>
            </a:xfrm>
            <a:custGeom>
              <a:rect b="b" l="l" r="r" t="t"/>
              <a:pathLst>
                <a:path extrusionOk="0" h="275" w="247">
                  <a:moveTo>
                    <a:pt x="247" y="93"/>
                  </a:moveTo>
                  <a:cubicBezTo>
                    <a:pt x="247" y="40"/>
                    <a:pt x="213" y="0"/>
                    <a:pt x="142" y="0"/>
                  </a:cubicBezTo>
                  <a:cubicBezTo>
                    <a:pt x="0" y="0"/>
                    <a:pt x="0" y="0"/>
                    <a:pt x="0" y="0"/>
                  </a:cubicBezTo>
                  <a:cubicBezTo>
                    <a:pt x="0" y="275"/>
                    <a:pt x="0" y="275"/>
                    <a:pt x="0" y="275"/>
                  </a:cubicBezTo>
                  <a:cubicBezTo>
                    <a:pt x="67" y="275"/>
                    <a:pt x="67" y="275"/>
                    <a:pt x="67" y="275"/>
                  </a:cubicBezTo>
                  <a:cubicBezTo>
                    <a:pt x="67" y="60"/>
                    <a:pt x="67" y="60"/>
                    <a:pt x="67" y="60"/>
                  </a:cubicBezTo>
                  <a:cubicBezTo>
                    <a:pt x="143" y="60"/>
                    <a:pt x="143" y="60"/>
                    <a:pt x="143" y="60"/>
                  </a:cubicBezTo>
                  <a:cubicBezTo>
                    <a:pt x="171" y="60"/>
                    <a:pt x="181" y="76"/>
                    <a:pt x="181" y="94"/>
                  </a:cubicBezTo>
                  <a:cubicBezTo>
                    <a:pt x="181" y="113"/>
                    <a:pt x="170" y="128"/>
                    <a:pt x="142" y="128"/>
                  </a:cubicBezTo>
                  <a:cubicBezTo>
                    <a:pt x="77" y="128"/>
                    <a:pt x="77" y="128"/>
                    <a:pt x="77" y="128"/>
                  </a:cubicBezTo>
                  <a:cubicBezTo>
                    <a:pt x="169" y="275"/>
                    <a:pt x="169" y="275"/>
                    <a:pt x="169" y="275"/>
                  </a:cubicBezTo>
                  <a:cubicBezTo>
                    <a:pt x="246" y="275"/>
                    <a:pt x="246" y="275"/>
                    <a:pt x="246" y="275"/>
                  </a:cubicBezTo>
                  <a:cubicBezTo>
                    <a:pt x="246" y="275"/>
                    <a:pt x="183" y="177"/>
                    <a:pt x="183" y="177"/>
                  </a:cubicBezTo>
                  <a:cubicBezTo>
                    <a:pt x="222" y="167"/>
                    <a:pt x="247" y="140"/>
                    <a:pt x="247" y="93"/>
                  </a:cubicBezTo>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3" name="Google Shape;63;p26"/>
            <p:cNvSpPr/>
            <p:nvPr/>
          </p:nvSpPr>
          <p:spPr>
            <a:xfrm>
              <a:off x="3130588" y="1749425"/>
              <a:ext cx="435000" cy="1789200"/>
            </a:xfrm>
            <a:prstGeom prst="rect">
              <a:avLst/>
            </a:pr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4" name="Google Shape;64;p26"/>
            <p:cNvSpPr/>
            <p:nvPr/>
          </p:nvSpPr>
          <p:spPr>
            <a:xfrm>
              <a:off x="830300" y="1749425"/>
              <a:ext cx="2203450" cy="1789113"/>
            </a:xfrm>
            <a:custGeom>
              <a:rect b="b" l="l" r="r" t="t"/>
              <a:pathLst>
                <a:path extrusionOk="0" h="1127" w="1388">
                  <a:moveTo>
                    <a:pt x="573" y="0"/>
                  </a:moveTo>
                  <a:lnTo>
                    <a:pt x="0" y="1127"/>
                  </a:lnTo>
                  <a:lnTo>
                    <a:pt x="307" y="1127"/>
                  </a:lnTo>
                  <a:lnTo>
                    <a:pt x="401" y="939"/>
                  </a:lnTo>
                  <a:lnTo>
                    <a:pt x="864" y="939"/>
                  </a:lnTo>
                  <a:lnTo>
                    <a:pt x="749" y="705"/>
                  </a:lnTo>
                  <a:lnTo>
                    <a:pt x="516" y="705"/>
                  </a:lnTo>
                  <a:lnTo>
                    <a:pt x="688" y="356"/>
                  </a:lnTo>
                  <a:lnTo>
                    <a:pt x="692" y="356"/>
                  </a:lnTo>
                  <a:lnTo>
                    <a:pt x="1072" y="1127"/>
                  </a:lnTo>
                  <a:lnTo>
                    <a:pt x="1388" y="1127"/>
                  </a:lnTo>
                  <a:lnTo>
                    <a:pt x="815" y="0"/>
                  </a:lnTo>
                  <a:lnTo>
                    <a:pt x="573" y="0"/>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5" name="Google Shape;65;p26"/>
            <p:cNvSpPr/>
            <p:nvPr/>
          </p:nvSpPr>
          <p:spPr>
            <a:xfrm>
              <a:off x="5670588" y="1749425"/>
              <a:ext cx="1670050" cy="1789112"/>
            </a:xfrm>
            <a:custGeom>
              <a:rect b="b" l="l" r="r" t="t"/>
              <a:pathLst>
                <a:path extrusionOk="0" h="275" w="257">
                  <a:moveTo>
                    <a:pt x="213" y="133"/>
                  </a:moveTo>
                  <a:cubicBezTo>
                    <a:pt x="234" y="121"/>
                    <a:pt x="245" y="102"/>
                    <a:pt x="245" y="75"/>
                  </a:cubicBezTo>
                  <a:cubicBezTo>
                    <a:pt x="245" y="30"/>
                    <a:pt x="212" y="0"/>
                    <a:pt x="157" y="0"/>
                  </a:cubicBezTo>
                  <a:cubicBezTo>
                    <a:pt x="0" y="0"/>
                    <a:pt x="0" y="0"/>
                    <a:pt x="0" y="0"/>
                  </a:cubicBezTo>
                  <a:cubicBezTo>
                    <a:pt x="0" y="275"/>
                    <a:pt x="0" y="275"/>
                    <a:pt x="0" y="275"/>
                  </a:cubicBezTo>
                  <a:cubicBezTo>
                    <a:pt x="163" y="275"/>
                    <a:pt x="163" y="275"/>
                    <a:pt x="163" y="275"/>
                  </a:cubicBezTo>
                  <a:cubicBezTo>
                    <a:pt x="220" y="275"/>
                    <a:pt x="257" y="245"/>
                    <a:pt x="257" y="198"/>
                  </a:cubicBezTo>
                  <a:cubicBezTo>
                    <a:pt x="257" y="166"/>
                    <a:pt x="239" y="142"/>
                    <a:pt x="213" y="133"/>
                  </a:cubicBezTo>
                  <a:moveTo>
                    <a:pt x="67" y="59"/>
                  </a:moveTo>
                  <a:cubicBezTo>
                    <a:pt x="157" y="59"/>
                    <a:pt x="157" y="59"/>
                    <a:pt x="157" y="59"/>
                  </a:cubicBezTo>
                  <a:cubicBezTo>
                    <a:pt x="170" y="59"/>
                    <a:pt x="180" y="69"/>
                    <a:pt x="180" y="83"/>
                  </a:cubicBezTo>
                  <a:cubicBezTo>
                    <a:pt x="180" y="97"/>
                    <a:pt x="170" y="107"/>
                    <a:pt x="156" y="107"/>
                  </a:cubicBezTo>
                  <a:cubicBezTo>
                    <a:pt x="67" y="107"/>
                    <a:pt x="67" y="107"/>
                    <a:pt x="67" y="107"/>
                  </a:cubicBezTo>
                  <a:lnTo>
                    <a:pt x="67" y="59"/>
                  </a:lnTo>
                  <a:close/>
                  <a:moveTo>
                    <a:pt x="158" y="218"/>
                  </a:moveTo>
                  <a:cubicBezTo>
                    <a:pt x="67" y="218"/>
                    <a:pt x="67" y="218"/>
                    <a:pt x="67" y="218"/>
                  </a:cubicBezTo>
                  <a:cubicBezTo>
                    <a:pt x="67" y="162"/>
                    <a:pt x="67" y="162"/>
                    <a:pt x="67" y="162"/>
                  </a:cubicBezTo>
                  <a:cubicBezTo>
                    <a:pt x="158" y="162"/>
                    <a:pt x="158" y="162"/>
                    <a:pt x="158" y="162"/>
                  </a:cubicBezTo>
                  <a:cubicBezTo>
                    <a:pt x="175" y="162"/>
                    <a:pt x="187" y="173"/>
                    <a:pt x="187" y="189"/>
                  </a:cubicBezTo>
                  <a:cubicBezTo>
                    <a:pt x="187" y="206"/>
                    <a:pt x="175" y="218"/>
                    <a:pt x="158" y="218"/>
                  </a:cubicBezTo>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6" name="Google Shape;66;p26"/>
            <p:cNvSpPr/>
            <p:nvPr/>
          </p:nvSpPr>
          <p:spPr>
            <a:xfrm>
              <a:off x="7529550" y="1749425"/>
              <a:ext cx="1630363" cy="1828800"/>
            </a:xfrm>
            <a:custGeom>
              <a:rect b="b" l="l" r="r" t="t"/>
              <a:pathLst>
                <a:path extrusionOk="0" h="281" w="251">
                  <a:moveTo>
                    <a:pt x="182" y="154"/>
                  </a:moveTo>
                  <a:cubicBezTo>
                    <a:pt x="182" y="196"/>
                    <a:pt x="163" y="219"/>
                    <a:pt x="125" y="219"/>
                  </a:cubicBezTo>
                  <a:cubicBezTo>
                    <a:pt x="87" y="219"/>
                    <a:pt x="68" y="196"/>
                    <a:pt x="68" y="154"/>
                  </a:cubicBezTo>
                  <a:cubicBezTo>
                    <a:pt x="68" y="0"/>
                    <a:pt x="68" y="0"/>
                    <a:pt x="68" y="0"/>
                  </a:cubicBezTo>
                  <a:cubicBezTo>
                    <a:pt x="0" y="0"/>
                    <a:pt x="0" y="0"/>
                    <a:pt x="0" y="0"/>
                  </a:cubicBezTo>
                  <a:cubicBezTo>
                    <a:pt x="0" y="149"/>
                    <a:pt x="0" y="149"/>
                    <a:pt x="0" y="149"/>
                  </a:cubicBezTo>
                  <a:cubicBezTo>
                    <a:pt x="0" y="234"/>
                    <a:pt x="44" y="281"/>
                    <a:pt x="125" y="281"/>
                  </a:cubicBezTo>
                  <a:cubicBezTo>
                    <a:pt x="206" y="281"/>
                    <a:pt x="251" y="234"/>
                    <a:pt x="251" y="149"/>
                  </a:cubicBezTo>
                  <a:cubicBezTo>
                    <a:pt x="251" y="0"/>
                    <a:pt x="251" y="0"/>
                    <a:pt x="251" y="0"/>
                  </a:cubicBezTo>
                  <a:cubicBezTo>
                    <a:pt x="182" y="0"/>
                    <a:pt x="182" y="0"/>
                    <a:pt x="182" y="0"/>
                  </a:cubicBezTo>
                  <a:lnTo>
                    <a:pt x="182" y="154"/>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67" name="Google Shape;67;p26"/>
            <p:cNvSpPr/>
            <p:nvPr/>
          </p:nvSpPr>
          <p:spPr>
            <a:xfrm>
              <a:off x="9309138" y="1716088"/>
              <a:ext cx="1579563" cy="1862137"/>
            </a:xfrm>
            <a:custGeom>
              <a:rect b="b" l="l" r="r" t="t"/>
              <a:pathLst>
                <a:path extrusionOk="0" h="286" w="243">
                  <a:moveTo>
                    <a:pt x="156" y="115"/>
                  </a:moveTo>
                  <a:cubicBezTo>
                    <a:pt x="92" y="99"/>
                    <a:pt x="78" y="98"/>
                    <a:pt x="78" y="80"/>
                  </a:cubicBezTo>
                  <a:cubicBezTo>
                    <a:pt x="78" y="65"/>
                    <a:pt x="94" y="59"/>
                    <a:pt x="121" y="59"/>
                  </a:cubicBezTo>
                  <a:cubicBezTo>
                    <a:pt x="157" y="59"/>
                    <a:pt x="195" y="67"/>
                    <a:pt x="216" y="81"/>
                  </a:cubicBezTo>
                  <a:cubicBezTo>
                    <a:pt x="237" y="25"/>
                    <a:pt x="237" y="25"/>
                    <a:pt x="237" y="25"/>
                  </a:cubicBezTo>
                  <a:cubicBezTo>
                    <a:pt x="210" y="10"/>
                    <a:pt x="169" y="0"/>
                    <a:pt x="122" y="0"/>
                  </a:cubicBezTo>
                  <a:cubicBezTo>
                    <a:pt x="51" y="0"/>
                    <a:pt x="11" y="35"/>
                    <a:pt x="11" y="82"/>
                  </a:cubicBezTo>
                  <a:cubicBezTo>
                    <a:pt x="11" y="133"/>
                    <a:pt x="41" y="154"/>
                    <a:pt x="109" y="168"/>
                  </a:cubicBezTo>
                  <a:cubicBezTo>
                    <a:pt x="162" y="180"/>
                    <a:pt x="174" y="187"/>
                    <a:pt x="174" y="202"/>
                  </a:cubicBezTo>
                  <a:cubicBezTo>
                    <a:pt x="174" y="218"/>
                    <a:pt x="159" y="226"/>
                    <a:pt x="130" y="226"/>
                  </a:cubicBezTo>
                  <a:cubicBezTo>
                    <a:pt x="88" y="226"/>
                    <a:pt x="51" y="215"/>
                    <a:pt x="20" y="199"/>
                  </a:cubicBezTo>
                  <a:cubicBezTo>
                    <a:pt x="0" y="257"/>
                    <a:pt x="0" y="257"/>
                    <a:pt x="0" y="257"/>
                  </a:cubicBezTo>
                  <a:cubicBezTo>
                    <a:pt x="33" y="275"/>
                    <a:pt x="82" y="286"/>
                    <a:pt x="132" y="286"/>
                  </a:cubicBezTo>
                  <a:cubicBezTo>
                    <a:pt x="201" y="286"/>
                    <a:pt x="243" y="254"/>
                    <a:pt x="243" y="200"/>
                  </a:cubicBezTo>
                  <a:cubicBezTo>
                    <a:pt x="243" y="157"/>
                    <a:pt x="215" y="129"/>
                    <a:pt x="156" y="115"/>
                  </a:cubicBezTo>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68" name="Google Shape;68;p26"/>
          <p:cNvSpPr/>
          <p:nvPr/>
        </p:nvSpPr>
        <p:spPr>
          <a:xfrm>
            <a:off x="359100" y="283500"/>
            <a:ext cx="920711" cy="64846"/>
          </a:xfrm>
          <a:custGeom>
            <a:rect b="b" l="l" r="r" t="t"/>
            <a:pathLst>
              <a:path extrusionOk="0" h="404" w="5735">
                <a:moveTo>
                  <a:pt x="68" y="64"/>
                </a:moveTo>
                <a:lnTo>
                  <a:pt x="68" y="64"/>
                </a:lnTo>
                <a:lnTo>
                  <a:pt x="134" y="64"/>
                </a:lnTo>
                <a:cubicBezTo>
                  <a:pt x="240" y="64"/>
                  <a:pt x="263" y="125"/>
                  <a:pt x="263" y="202"/>
                </a:cubicBezTo>
                <a:cubicBezTo>
                  <a:pt x="263" y="279"/>
                  <a:pt x="240" y="340"/>
                  <a:pt x="134" y="340"/>
                </a:cubicBezTo>
                <a:lnTo>
                  <a:pt x="68" y="340"/>
                </a:lnTo>
                <a:lnTo>
                  <a:pt x="68" y="64"/>
                </a:lnTo>
                <a:close/>
                <a:moveTo>
                  <a:pt x="0" y="395"/>
                </a:moveTo>
                <a:lnTo>
                  <a:pt x="0" y="395"/>
                </a:lnTo>
                <a:lnTo>
                  <a:pt x="160" y="395"/>
                </a:lnTo>
                <a:cubicBezTo>
                  <a:pt x="279" y="395"/>
                  <a:pt x="330" y="308"/>
                  <a:pt x="330" y="202"/>
                </a:cubicBezTo>
                <a:cubicBezTo>
                  <a:pt x="330" y="96"/>
                  <a:pt x="279" y="10"/>
                  <a:pt x="160" y="10"/>
                </a:cubicBezTo>
                <a:lnTo>
                  <a:pt x="0" y="10"/>
                </a:lnTo>
                <a:lnTo>
                  <a:pt x="0" y="395"/>
                </a:lnTo>
                <a:close/>
                <a:moveTo>
                  <a:pt x="399" y="395"/>
                </a:moveTo>
                <a:lnTo>
                  <a:pt x="399" y="395"/>
                </a:lnTo>
                <a:lnTo>
                  <a:pt x="680" y="395"/>
                </a:lnTo>
                <a:lnTo>
                  <a:pt x="680" y="336"/>
                </a:lnTo>
                <a:lnTo>
                  <a:pt x="466" y="336"/>
                </a:lnTo>
                <a:lnTo>
                  <a:pt x="466" y="224"/>
                </a:lnTo>
                <a:lnTo>
                  <a:pt x="660" y="224"/>
                </a:lnTo>
                <a:lnTo>
                  <a:pt x="660" y="169"/>
                </a:lnTo>
                <a:lnTo>
                  <a:pt x="466" y="169"/>
                </a:lnTo>
                <a:lnTo>
                  <a:pt x="466" y="68"/>
                </a:lnTo>
                <a:lnTo>
                  <a:pt x="676" y="68"/>
                </a:lnTo>
                <a:lnTo>
                  <a:pt x="676" y="10"/>
                </a:lnTo>
                <a:lnTo>
                  <a:pt x="399" y="10"/>
                </a:lnTo>
                <a:lnTo>
                  <a:pt x="399" y="395"/>
                </a:lnTo>
                <a:close/>
                <a:moveTo>
                  <a:pt x="746" y="395"/>
                </a:moveTo>
                <a:lnTo>
                  <a:pt x="746" y="395"/>
                </a:lnTo>
                <a:lnTo>
                  <a:pt x="813" y="395"/>
                </a:lnTo>
                <a:lnTo>
                  <a:pt x="813" y="224"/>
                </a:lnTo>
                <a:lnTo>
                  <a:pt x="988" y="224"/>
                </a:lnTo>
                <a:lnTo>
                  <a:pt x="988" y="169"/>
                </a:lnTo>
                <a:lnTo>
                  <a:pt x="813" y="169"/>
                </a:lnTo>
                <a:lnTo>
                  <a:pt x="813" y="68"/>
                </a:lnTo>
                <a:lnTo>
                  <a:pt x="1012" y="68"/>
                </a:lnTo>
                <a:lnTo>
                  <a:pt x="1012" y="10"/>
                </a:lnTo>
                <a:lnTo>
                  <a:pt x="746" y="10"/>
                </a:lnTo>
                <a:lnTo>
                  <a:pt x="746" y="395"/>
                </a:lnTo>
                <a:close/>
                <a:moveTo>
                  <a:pt x="1067" y="395"/>
                </a:moveTo>
                <a:lnTo>
                  <a:pt x="1067" y="395"/>
                </a:lnTo>
                <a:lnTo>
                  <a:pt x="1348" y="395"/>
                </a:lnTo>
                <a:lnTo>
                  <a:pt x="1348" y="336"/>
                </a:lnTo>
                <a:lnTo>
                  <a:pt x="1135" y="336"/>
                </a:lnTo>
                <a:lnTo>
                  <a:pt x="1135" y="224"/>
                </a:lnTo>
                <a:lnTo>
                  <a:pt x="1329" y="224"/>
                </a:lnTo>
                <a:lnTo>
                  <a:pt x="1329" y="169"/>
                </a:lnTo>
                <a:lnTo>
                  <a:pt x="1135" y="169"/>
                </a:lnTo>
                <a:lnTo>
                  <a:pt x="1135" y="68"/>
                </a:lnTo>
                <a:lnTo>
                  <a:pt x="1344" y="68"/>
                </a:lnTo>
                <a:lnTo>
                  <a:pt x="1344" y="10"/>
                </a:lnTo>
                <a:lnTo>
                  <a:pt x="1067" y="10"/>
                </a:lnTo>
                <a:lnTo>
                  <a:pt x="1067" y="395"/>
                </a:lnTo>
                <a:close/>
                <a:moveTo>
                  <a:pt x="1413" y="395"/>
                </a:moveTo>
                <a:lnTo>
                  <a:pt x="1413" y="395"/>
                </a:lnTo>
                <a:lnTo>
                  <a:pt x="1477" y="395"/>
                </a:lnTo>
                <a:lnTo>
                  <a:pt x="1477" y="111"/>
                </a:lnTo>
                <a:lnTo>
                  <a:pt x="1479" y="111"/>
                </a:lnTo>
                <a:lnTo>
                  <a:pt x="1654" y="395"/>
                </a:lnTo>
                <a:lnTo>
                  <a:pt x="1725" y="395"/>
                </a:lnTo>
                <a:lnTo>
                  <a:pt x="1725" y="10"/>
                </a:lnTo>
                <a:lnTo>
                  <a:pt x="1661" y="10"/>
                </a:lnTo>
                <a:lnTo>
                  <a:pt x="1661" y="293"/>
                </a:lnTo>
                <a:lnTo>
                  <a:pt x="1660" y="293"/>
                </a:lnTo>
                <a:lnTo>
                  <a:pt x="1484" y="10"/>
                </a:lnTo>
                <a:lnTo>
                  <a:pt x="1413" y="10"/>
                </a:lnTo>
                <a:lnTo>
                  <a:pt x="1413" y="395"/>
                </a:lnTo>
                <a:close/>
                <a:moveTo>
                  <a:pt x="2141" y="132"/>
                </a:moveTo>
                <a:lnTo>
                  <a:pt x="2141" y="132"/>
                </a:lnTo>
                <a:cubicBezTo>
                  <a:pt x="2133" y="49"/>
                  <a:pt x="2064" y="1"/>
                  <a:pt x="1977" y="0"/>
                </a:cubicBezTo>
                <a:cubicBezTo>
                  <a:pt x="1862" y="0"/>
                  <a:pt x="1793" y="92"/>
                  <a:pt x="1793" y="202"/>
                </a:cubicBezTo>
                <a:cubicBezTo>
                  <a:pt x="1793" y="312"/>
                  <a:pt x="1862" y="404"/>
                  <a:pt x="1977" y="404"/>
                </a:cubicBezTo>
                <a:cubicBezTo>
                  <a:pt x="2071" y="404"/>
                  <a:pt x="2136" y="340"/>
                  <a:pt x="2141" y="248"/>
                </a:cubicBezTo>
                <a:lnTo>
                  <a:pt x="2075" y="248"/>
                </a:lnTo>
                <a:cubicBezTo>
                  <a:pt x="2070" y="304"/>
                  <a:pt x="2037" y="349"/>
                  <a:pt x="1977" y="349"/>
                </a:cubicBezTo>
                <a:cubicBezTo>
                  <a:pt x="1895" y="349"/>
                  <a:pt x="1860" y="276"/>
                  <a:pt x="1860" y="202"/>
                </a:cubicBezTo>
                <a:cubicBezTo>
                  <a:pt x="1860" y="128"/>
                  <a:pt x="1895" y="55"/>
                  <a:pt x="1977" y="55"/>
                </a:cubicBezTo>
                <a:cubicBezTo>
                  <a:pt x="2033" y="55"/>
                  <a:pt x="2062" y="88"/>
                  <a:pt x="2073" y="132"/>
                </a:cubicBezTo>
                <a:lnTo>
                  <a:pt x="2141" y="132"/>
                </a:lnTo>
                <a:close/>
                <a:moveTo>
                  <a:pt x="2210" y="395"/>
                </a:moveTo>
                <a:lnTo>
                  <a:pt x="2210" y="395"/>
                </a:lnTo>
                <a:lnTo>
                  <a:pt x="2491" y="395"/>
                </a:lnTo>
                <a:lnTo>
                  <a:pt x="2491" y="336"/>
                </a:lnTo>
                <a:lnTo>
                  <a:pt x="2277" y="336"/>
                </a:lnTo>
                <a:lnTo>
                  <a:pt x="2277" y="224"/>
                </a:lnTo>
                <a:lnTo>
                  <a:pt x="2471" y="224"/>
                </a:lnTo>
                <a:lnTo>
                  <a:pt x="2471" y="169"/>
                </a:lnTo>
                <a:lnTo>
                  <a:pt x="2277" y="169"/>
                </a:lnTo>
                <a:lnTo>
                  <a:pt x="2277" y="68"/>
                </a:lnTo>
                <a:lnTo>
                  <a:pt x="2487" y="68"/>
                </a:lnTo>
                <a:lnTo>
                  <a:pt x="2487" y="10"/>
                </a:lnTo>
                <a:lnTo>
                  <a:pt x="2210" y="10"/>
                </a:lnTo>
                <a:lnTo>
                  <a:pt x="2210" y="395"/>
                </a:lnTo>
                <a:close/>
                <a:moveTo>
                  <a:pt x="2837" y="76"/>
                </a:moveTo>
                <a:lnTo>
                  <a:pt x="2837" y="76"/>
                </a:lnTo>
                <a:lnTo>
                  <a:pt x="2839" y="76"/>
                </a:lnTo>
                <a:lnTo>
                  <a:pt x="2897" y="241"/>
                </a:lnTo>
                <a:lnTo>
                  <a:pt x="2779" y="241"/>
                </a:lnTo>
                <a:lnTo>
                  <a:pt x="2837" y="76"/>
                </a:lnTo>
                <a:close/>
                <a:moveTo>
                  <a:pt x="2655" y="395"/>
                </a:moveTo>
                <a:lnTo>
                  <a:pt x="2655" y="395"/>
                </a:lnTo>
                <a:lnTo>
                  <a:pt x="2724" y="395"/>
                </a:lnTo>
                <a:lnTo>
                  <a:pt x="2761" y="293"/>
                </a:lnTo>
                <a:lnTo>
                  <a:pt x="2914" y="293"/>
                </a:lnTo>
                <a:lnTo>
                  <a:pt x="2950" y="395"/>
                </a:lnTo>
                <a:lnTo>
                  <a:pt x="3023" y="395"/>
                </a:lnTo>
                <a:lnTo>
                  <a:pt x="2874" y="10"/>
                </a:lnTo>
                <a:lnTo>
                  <a:pt x="2803" y="10"/>
                </a:lnTo>
                <a:lnTo>
                  <a:pt x="2655" y="395"/>
                </a:lnTo>
                <a:close/>
                <a:moveTo>
                  <a:pt x="3068" y="395"/>
                </a:moveTo>
                <a:lnTo>
                  <a:pt x="3068" y="395"/>
                </a:lnTo>
                <a:lnTo>
                  <a:pt x="3132" y="395"/>
                </a:lnTo>
                <a:lnTo>
                  <a:pt x="3132" y="111"/>
                </a:lnTo>
                <a:lnTo>
                  <a:pt x="3133" y="111"/>
                </a:lnTo>
                <a:lnTo>
                  <a:pt x="3309" y="395"/>
                </a:lnTo>
                <a:lnTo>
                  <a:pt x="3380" y="395"/>
                </a:lnTo>
                <a:lnTo>
                  <a:pt x="3380" y="10"/>
                </a:lnTo>
                <a:lnTo>
                  <a:pt x="3316" y="10"/>
                </a:lnTo>
                <a:lnTo>
                  <a:pt x="3316" y="293"/>
                </a:lnTo>
                <a:lnTo>
                  <a:pt x="3315" y="293"/>
                </a:lnTo>
                <a:lnTo>
                  <a:pt x="3139" y="10"/>
                </a:lnTo>
                <a:lnTo>
                  <a:pt x="3068" y="10"/>
                </a:lnTo>
                <a:lnTo>
                  <a:pt x="3068" y="395"/>
                </a:lnTo>
                <a:close/>
                <a:moveTo>
                  <a:pt x="3535" y="64"/>
                </a:moveTo>
                <a:lnTo>
                  <a:pt x="3535" y="64"/>
                </a:lnTo>
                <a:lnTo>
                  <a:pt x="3601" y="64"/>
                </a:lnTo>
                <a:cubicBezTo>
                  <a:pt x="3707" y="64"/>
                  <a:pt x="3729" y="125"/>
                  <a:pt x="3729" y="202"/>
                </a:cubicBezTo>
                <a:cubicBezTo>
                  <a:pt x="3729" y="279"/>
                  <a:pt x="3707" y="340"/>
                  <a:pt x="3601" y="340"/>
                </a:cubicBezTo>
                <a:lnTo>
                  <a:pt x="3535" y="340"/>
                </a:lnTo>
                <a:lnTo>
                  <a:pt x="3535" y="64"/>
                </a:lnTo>
                <a:close/>
                <a:moveTo>
                  <a:pt x="3467" y="395"/>
                </a:moveTo>
                <a:lnTo>
                  <a:pt x="3467" y="395"/>
                </a:lnTo>
                <a:lnTo>
                  <a:pt x="3627" y="395"/>
                </a:lnTo>
                <a:cubicBezTo>
                  <a:pt x="3746" y="395"/>
                  <a:pt x="3797" y="308"/>
                  <a:pt x="3797" y="202"/>
                </a:cubicBezTo>
                <a:cubicBezTo>
                  <a:pt x="3797" y="96"/>
                  <a:pt x="3746" y="10"/>
                  <a:pt x="3627" y="10"/>
                </a:cubicBezTo>
                <a:lnTo>
                  <a:pt x="3467" y="10"/>
                </a:lnTo>
                <a:lnTo>
                  <a:pt x="3467" y="395"/>
                </a:lnTo>
                <a:close/>
                <a:moveTo>
                  <a:pt x="3984" y="266"/>
                </a:moveTo>
                <a:lnTo>
                  <a:pt x="3984" y="266"/>
                </a:lnTo>
                <a:cubicBezTo>
                  <a:pt x="3985" y="362"/>
                  <a:pt x="4056" y="404"/>
                  <a:pt x="4144" y="404"/>
                </a:cubicBezTo>
                <a:cubicBezTo>
                  <a:pt x="4221" y="404"/>
                  <a:pt x="4297" y="369"/>
                  <a:pt x="4297" y="283"/>
                </a:cubicBezTo>
                <a:cubicBezTo>
                  <a:pt x="4297" y="243"/>
                  <a:pt x="4273" y="200"/>
                  <a:pt x="4222" y="185"/>
                </a:cubicBezTo>
                <a:cubicBezTo>
                  <a:pt x="4202" y="179"/>
                  <a:pt x="4117" y="157"/>
                  <a:pt x="4111" y="155"/>
                </a:cubicBezTo>
                <a:cubicBezTo>
                  <a:pt x="4084" y="148"/>
                  <a:pt x="4065" y="132"/>
                  <a:pt x="4065" y="105"/>
                </a:cubicBezTo>
                <a:cubicBezTo>
                  <a:pt x="4065" y="67"/>
                  <a:pt x="4105" y="55"/>
                  <a:pt x="4136" y="55"/>
                </a:cubicBezTo>
                <a:cubicBezTo>
                  <a:pt x="4183" y="55"/>
                  <a:pt x="4216" y="74"/>
                  <a:pt x="4219" y="123"/>
                </a:cubicBezTo>
                <a:lnTo>
                  <a:pt x="4287" y="123"/>
                </a:lnTo>
                <a:cubicBezTo>
                  <a:pt x="4287" y="43"/>
                  <a:pt x="4219" y="0"/>
                  <a:pt x="4139" y="0"/>
                </a:cubicBezTo>
                <a:cubicBezTo>
                  <a:pt x="4069" y="0"/>
                  <a:pt x="3998" y="36"/>
                  <a:pt x="3998" y="114"/>
                </a:cubicBezTo>
                <a:cubicBezTo>
                  <a:pt x="3998" y="154"/>
                  <a:pt x="4017" y="193"/>
                  <a:pt x="4083" y="211"/>
                </a:cubicBezTo>
                <a:cubicBezTo>
                  <a:pt x="4136" y="226"/>
                  <a:pt x="4171" y="233"/>
                  <a:pt x="4198" y="243"/>
                </a:cubicBezTo>
                <a:cubicBezTo>
                  <a:pt x="4214" y="249"/>
                  <a:pt x="4230" y="261"/>
                  <a:pt x="4230" y="291"/>
                </a:cubicBezTo>
                <a:cubicBezTo>
                  <a:pt x="4230" y="320"/>
                  <a:pt x="4208" y="349"/>
                  <a:pt x="4149" y="349"/>
                </a:cubicBezTo>
                <a:cubicBezTo>
                  <a:pt x="4095" y="349"/>
                  <a:pt x="4051" y="326"/>
                  <a:pt x="4051" y="266"/>
                </a:cubicBezTo>
                <a:lnTo>
                  <a:pt x="3984" y="266"/>
                </a:lnTo>
                <a:close/>
                <a:moveTo>
                  <a:pt x="4432" y="64"/>
                </a:moveTo>
                <a:lnTo>
                  <a:pt x="4432" y="64"/>
                </a:lnTo>
                <a:lnTo>
                  <a:pt x="4532" y="64"/>
                </a:lnTo>
                <a:cubicBezTo>
                  <a:pt x="4567" y="64"/>
                  <a:pt x="4598" y="77"/>
                  <a:pt x="4598" y="128"/>
                </a:cubicBezTo>
                <a:cubicBezTo>
                  <a:pt x="4598" y="177"/>
                  <a:pt x="4561" y="192"/>
                  <a:pt x="4531" y="192"/>
                </a:cubicBezTo>
                <a:lnTo>
                  <a:pt x="4432" y="192"/>
                </a:lnTo>
                <a:lnTo>
                  <a:pt x="4432" y="64"/>
                </a:lnTo>
                <a:close/>
                <a:moveTo>
                  <a:pt x="4365" y="395"/>
                </a:moveTo>
                <a:lnTo>
                  <a:pt x="4365" y="395"/>
                </a:lnTo>
                <a:lnTo>
                  <a:pt x="4432" y="395"/>
                </a:lnTo>
                <a:lnTo>
                  <a:pt x="4432" y="247"/>
                </a:lnTo>
                <a:lnTo>
                  <a:pt x="4535" y="247"/>
                </a:lnTo>
                <a:cubicBezTo>
                  <a:pt x="4645" y="248"/>
                  <a:pt x="4666" y="177"/>
                  <a:pt x="4666" y="129"/>
                </a:cubicBezTo>
                <a:cubicBezTo>
                  <a:pt x="4666" y="81"/>
                  <a:pt x="4645" y="10"/>
                  <a:pt x="4535" y="10"/>
                </a:cubicBezTo>
                <a:lnTo>
                  <a:pt x="4365" y="10"/>
                </a:lnTo>
                <a:lnTo>
                  <a:pt x="4365" y="395"/>
                </a:lnTo>
                <a:close/>
                <a:moveTo>
                  <a:pt x="4841" y="76"/>
                </a:moveTo>
                <a:lnTo>
                  <a:pt x="4841" y="76"/>
                </a:lnTo>
                <a:lnTo>
                  <a:pt x="4842" y="76"/>
                </a:lnTo>
                <a:lnTo>
                  <a:pt x="4900" y="241"/>
                </a:lnTo>
                <a:lnTo>
                  <a:pt x="4782" y="241"/>
                </a:lnTo>
                <a:lnTo>
                  <a:pt x="4841" y="76"/>
                </a:lnTo>
                <a:close/>
                <a:moveTo>
                  <a:pt x="4658" y="395"/>
                </a:moveTo>
                <a:lnTo>
                  <a:pt x="4658" y="395"/>
                </a:lnTo>
                <a:lnTo>
                  <a:pt x="4728" y="395"/>
                </a:lnTo>
                <a:lnTo>
                  <a:pt x="4764" y="293"/>
                </a:lnTo>
                <a:lnTo>
                  <a:pt x="4918" y="293"/>
                </a:lnTo>
                <a:lnTo>
                  <a:pt x="4954" y="395"/>
                </a:lnTo>
                <a:lnTo>
                  <a:pt x="5026" y="395"/>
                </a:lnTo>
                <a:lnTo>
                  <a:pt x="4878" y="10"/>
                </a:lnTo>
                <a:lnTo>
                  <a:pt x="4806" y="10"/>
                </a:lnTo>
                <a:lnTo>
                  <a:pt x="4658" y="395"/>
                </a:lnTo>
                <a:close/>
                <a:moveTo>
                  <a:pt x="5385" y="132"/>
                </a:moveTo>
                <a:lnTo>
                  <a:pt x="5385" y="132"/>
                </a:lnTo>
                <a:cubicBezTo>
                  <a:pt x="5377" y="49"/>
                  <a:pt x="5308" y="1"/>
                  <a:pt x="5221" y="0"/>
                </a:cubicBezTo>
                <a:cubicBezTo>
                  <a:pt x="5106" y="0"/>
                  <a:pt x="5037" y="92"/>
                  <a:pt x="5037" y="202"/>
                </a:cubicBezTo>
                <a:cubicBezTo>
                  <a:pt x="5037" y="312"/>
                  <a:pt x="5106" y="404"/>
                  <a:pt x="5221" y="404"/>
                </a:cubicBezTo>
                <a:cubicBezTo>
                  <a:pt x="5315" y="404"/>
                  <a:pt x="5380" y="340"/>
                  <a:pt x="5385" y="248"/>
                </a:cubicBezTo>
                <a:lnTo>
                  <a:pt x="5320" y="248"/>
                </a:lnTo>
                <a:cubicBezTo>
                  <a:pt x="5314" y="304"/>
                  <a:pt x="5281" y="349"/>
                  <a:pt x="5221" y="349"/>
                </a:cubicBezTo>
                <a:cubicBezTo>
                  <a:pt x="5139" y="349"/>
                  <a:pt x="5104" y="276"/>
                  <a:pt x="5104" y="202"/>
                </a:cubicBezTo>
                <a:cubicBezTo>
                  <a:pt x="5104" y="128"/>
                  <a:pt x="5139" y="55"/>
                  <a:pt x="5221" y="55"/>
                </a:cubicBezTo>
                <a:cubicBezTo>
                  <a:pt x="5278" y="55"/>
                  <a:pt x="5306" y="88"/>
                  <a:pt x="5317" y="132"/>
                </a:cubicBezTo>
                <a:lnTo>
                  <a:pt x="5385" y="132"/>
                </a:lnTo>
                <a:close/>
                <a:moveTo>
                  <a:pt x="5454" y="395"/>
                </a:moveTo>
                <a:lnTo>
                  <a:pt x="5454" y="395"/>
                </a:lnTo>
                <a:lnTo>
                  <a:pt x="5735" y="395"/>
                </a:lnTo>
                <a:lnTo>
                  <a:pt x="5735" y="336"/>
                </a:lnTo>
                <a:lnTo>
                  <a:pt x="5521" y="336"/>
                </a:lnTo>
                <a:lnTo>
                  <a:pt x="5521" y="224"/>
                </a:lnTo>
                <a:lnTo>
                  <a:pt x="5716" y="224"/>
                </a:lnTo>
                <a:lnTo>
                  <a:pt x="5716" y="169"/>
                </a:lnTo>
                <a:lnTo>
                  <a:pt x="5521" y="169"/>
                </a:lnTo>
                <a:lnTo>
                  <a:pt x="5521" y="68"/>
                </a:lnTo>
                <a:lnTo>
                  <a:pt x="5731" y="68"/>
                </a:lnTo>
                <a:lnTo>
                  <a:pt x="5731" y="10"/>
                </a:lnTo>
                <a:lnTo>
                  <a:pt x="5454" y="10"/>
                </a:lnTo>
                <a:lnTo>
                  <a:pt x="5454" y="395"/>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7"/>
          <p:cNvSpPr txBox="1"/>
          <p:nvPr>
            <p:ph type="title"/>
          </p:nvPr>
        </p:nvSpPr>
        <p:spPr>
          <a:xfrm>
            <a:off x="352426" y="490269"/>
            <a:ext cx="8437200" cy="660900"/>
          </a:xfrm>
          <a:prstGeom prst="rect">
            <a:avLst/>
          </a:prstGeom>
          <a:noFill/>
          <a:ln>
            <a:noFill/>
          </a:ln>
        </p:spPr>
        <p:txBody>
          <a:bodyPr anchorCtr="0" anchor="t" bIns="0" lIns="0" spcFirstLastPara="1" rIns="0" wrap="square" tIns="0">
            <a:noAutofit/>
          </a:bodyPr>
          <a:lstStyle>
            <a:lvl1pPr lvl="0" marR="0" rtl="0" algn="l">
              <a:lnSpc>
                <a:spcPct val="110000"/>
              </a:lnSpc>
              <a:spcBef>
                <a:spcPts val="0"/>
              </a:spcBef>
              <a:spcAft>
                <a:spcPts val="0"/>
              </a:spcAft>
              <a:buClr>
                <a:srgbClr val="000000"/>
              </a:buClr>
              <a:buSzPts val="1100"/>
              <a:buFont typeface="Arial"/>
              <a:buNone/>
              <a:defRPr b="0" i="0" sz="1900" u="none" cap="none" strike="noStrike">
                <a:solidFill>
                  <a:schemeClr val="dk2"/>
                </a:solidFill>
                <a:latin typeface="Arial"/>
                <a:ea typeface="Arial"/>
                <a:cs typeface="Arial"/>
                <a:sym typeface="Arial"/>
              </a:defRPr>
            </a:lvl1pPr>
            <a:lvl2pPr lvl="1"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2pPr>
            <a:lvl3pPr lvl="2"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3pPr>
            <a:lvl4pPr lvl="3"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4pPr>
            <a:lvl5pPr lvl="4"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5pPr>
            <a:lvl6pPr lvl="5"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6pPr>
            <a:lvl7pPr lvl="6"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7pPr>
            <a:lvl8pPr lvl="7"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8pPr>
            <a:lvl9pPr lvl="8" marR="0" rtl="0" algn="l">
              <a:lnSpc>
                <a:spcPct val="110000"/>
              </a:lnSpc>
              <a:spcBef>
                <a:spcPts val="0"/>
              </a:spcBef>
              <a:spcAft>
                <a:spcPts val="0"/>
              </a:spcAft>
              <a:buClr>
                <a:srgbClr val="000000"/>
              </a:buClr>
              <a:buSzPts val="1100"/>
              <a:buFont typeface="Arial"/>
              <a:buNone/>
              <a:defRPr b="0" i="0" sz="1900" u="none" cap="none" strike="noStrike">
                <a:solidFill>
                  <a:schemeClr val="accent1"/>
                </a:solidFill>
                <a:latin typeface="Arial"/>
                <a:ea typeface="Arial"/>
                <a:cs typeface="Arial"/>
                <a:sym typeface="Arial"/>
              </a:defRPr>
            </a:lvl9pPr>
          </a:lstStyle>
          <a:p/>
        </p:txBody>
      </p:sp>
      <p:sp>
        <p:nvSpPr>
          <p:cNvPr id="7" name="Google Shape;7;p17"/>
          <p:cNvSpPr txBox="1"/>
          <p:nvPr>
            <p:ph idx="1" type="body"/>
          </p:nvPr>
        </p:nvSpPr>
        <p:spPr>
          <a:xfrm>
            <a:off x="354305" y="1174500"/>
            <a:ext cx="8435400" cy="3214800"/>
          </a:xfrm>
          <a:prstGeom prst="rect">
            <a:avLst/>
          </a:prstGeom>
          <a:noFill/>
          <a:ln>
            <a:noFill/>
          </a:ln>
        </p:spPr>
        <p:txBody>
          <a:bodyPr anchorCtr="0" anchor="t" bIns="0" lIns="0" spcFirstLastPara="1" rIns="0" wrap="square" tIns="0">
            <a:noAutofit/>
          </a:bodyPr>
          <a:lstStyle>
            <a:lvl1pPr indent="-317500" lvl="0" marL="457200" marR="0" rtl="0" algn="l">
              <a:lnSpc>
                <a:spcPct val="115000"/>
              </a:lnSpc>
              <a:spcBef>
                <a:spcPts val="0"/>
              </a:spcBef>
              <a:spcAft>
                <a:spcPts val="0"/>
              </a:spcAft>
              <a:buClr>
                <a:srgbClr val="434343"/>
              </a:buClr>
              <a:buSzPts val="1400"/>
              <a:buFont typeface="Arial"/>
              <a:buChar char="•"/>
              <a:defRPr b="0" i="0" sz="1400" u="none" cap="none" strike="noStrike">
                <a:solidFill>
                  <a:srgbClr val="434343"/>
                </a:solidFill>
                <a:latin typeface="Arial"/>
                <a:ea typeface="Arial"/>
                <a:cs typeface="Arial"/>
                <a:sym typeface="Arial"/>
              </a:defRPr>
            </a:lvl1pPr>
            <a:lvl2pPr indent="-304800" lvl="1" marL="914400" marR="0" rtl="0" algn="l">
              <a:lnSpc>
                <a:spcPct val="115000"/>
              </a:lnSpc>
              <a:spcBef>
                <a:spcPts val="0"/>
              </a:spcBef>
              <a:spcAft>
                <a:spcPts val="0"/>
              </a:spcAft>
              <a:buClr>
                <a:srgbClr val="434343"/>
              </a:buClr>
              <a:buSzPts val="1200"/>
              <a:buFont typeface="Noto Sans Symbols"/>
              <a:buChar char="−"/>
              <a:defRPr b="0" i="0" sz="1200" u="none" cap="none" strike="noStrike">
                <a:solidFill>
                  <a:srgbClr val="434343"/>
                </a:solidFill>
                <a:latin typeface="Arial"/>
                <a:ea typeface="Arial"/>
                <a:cs typeface="Arial"/>
                <a:sym typeface="Arial"/>
              </a:defRPr>
            </a:lvl2pPr>
            <a:lvl3pPr indent="-298450" lvl="2" marL="1371600" marR="0" rtl="0" algn="l">
              <a:lnSpc>
                <a:spcPct val="115000"/>
              </a:lnSpc>
              <a:spcBef>
                <a:spcPts val="0"/>
              </a:spcBef>
              <a:spcAft>
                <a:spcPts val="0"/>
              </a:spcAft>
              <a:buClr>
                <a:srgbClr val="434343"/>
              </a:buClr>
              <a:buSzPts val="1100"/>
              <a:buFont typeface="Arial"/>
              <a:buChar char="–"/>
              <a:defRPr b="0" i="0" sz="1100" u="none" cap="none" strike="noStrike">
                <a:solidFill>
                  <a:srgbClr val="434343"/>
                </a:solidFill>
                <a:latin typeface="Arial"/>
                <a:ea typeface="Arial"/>
                <a:cs typeface="Arial"/>
                <a:sym typeface="Arial"/>
              </a:defRPr>
            </a:lvl3pPr>
            <a:lvl4pPr indent="-285750" lvl="3" marL="1828800" marR="0" rtl="0" algn="l">
              <a:lnSpc>
                <a:spcPct val="115000"/>
              </a:lnSpc>
              <a:spcBef>
                <a:spcPts val="0"/>
              </a:spcBef>
              <a:spcAft>
                <a:spcPts val="0"/>
              </a:spcAft>
              <a:buClr>
                <a:srgbClr val="434343"/>
              </a:buClr>
              <a:buSzPts val="900"/>
              <a:buFont typeface="Arial"/>
              <a:buChar char="–"/>
              <a:defRPr b="0" i="0" sz="900" u="none" cap="none" strike="noStrike">
                <a:solidFill>
                  <a:srgbClr val="434343"/>
                </a:solidFill>
                <a:latin typeface="Arial"/>
                <a:ea typeface="Arial"/>
                <a:cs typeface="Arial"/>
                <a:sym typeface="Arial"/>
              </a:defRPr>
            </a:lvl4pPr>
            <a:lvl5pPr indent="-279400" lvl="4" marL="2286000" marR="0" rtl="0" algn="l">
              <a:lnSpc>
                <a:spcPct val="115000"/>
              </a:lnSpc>
              <a:spcBef>
                <a:spcPts val="0"/>
              </a:spcBef>
              <a:spcAft>
                <a:spcPts val="0"/>
              </a:spcAft>
              <a:buClr>
                <a:srgbClr val="434343"/>
              </a:buClr>
              <a:buSzPts val="800"/>
              <a:buFont typeface="Arial"/>
              <a:buChar char="–"/>
              <a:defRPr b="0" i="0" sz="800" u="none" cap="none" strike="noStrike">
                <a:solidFill>
                  <a:srgbClr val="434343"/>
                </a:solidFill>
                <a:latin typeface="Arial"/>
                <a:ea typeface="Arial"/>
                <a:cs typeface="Arial"/>
                <a:sym typeface="Arial"/>
              </a:defRPr>
            </a:lvl5pPr>
            <a:lvl6pPr indent="-279400" lvl="5" marL="2743200" marR="0" rtl="0" algn="l">
              <a:lnSpc>
                <a:spcPct val="115000"/>
              </a:lnSpc>
              <a:spcBef>
                <a:spcPts val="0"/>
              </a:spcBef>
              <a:spcAft>
                <a:spcPts val="0"/>
              </a:spcAft>
              <a:buClr>
                <a:srgbClr val="434343"/>
              </a:buClr>
              <a:buSzPts val="800"/>
              <a:buFont typeface="Arial"/>
              <a:buChar char="–"/>
              <a:defRPr b="0" i="0" sz="800" u="none" cap="none" strike="noStrike">
                <a:solidFill>
                  <a:srgbClr val="434343"/>
                </a:solidFill>
                <a:latin typeface="Arial"/>
                <a:ea typeface="Arial"/>
                <a:cs typeface="Arial"/>
                <a:sym typeface="Arial"/>
              </a:defRPr>
            </a:lvl6pPr>
            <a:lvl7pPr indent="-279400" lvl="6" marL="3200400" marR="0" rtl="0" algn="l">
              <a:lnSpc>
                <a:spcPct val="115000"/>
              </a:lnSpc>
              <a:spcBef>
                <a:spcPts val="0"/>
              </a:spcBef>
              <a:spcAft>
                <a:spcPts val="0"/>
              </a:spcAft>
              <a:buClr>
                <a:srgbClr val="434343"/>
              </a:buClr>
              <a:buSzPts val="800"/>
              <a:buFont typeface="Arial"/>
              <a:buChar char="–"/>
              <a:defRPr b="0" i="0" sz="800" u="none" cap="none" strike="noStrike">
                <a:solidFill>
                  <a:srgbClr val="434343"/>
                </a:solidFill>
                <a:latin typeface="Arial"/>
                <a:ea typeface="Arial"/>
                <a:cs typeface="Arial"/>
                <a:sym typeface="Arial"/>
              </a:defRPr>
            </a:lvl7pPr>
            <a:lvl8pPr indent="-279400" lvl="7" marL="3657600" marR="0" rtl="0" algn="l">
              <a:lnSpc>
                <a:spcPct val="115000"/>
              </a:lnSpc>
              <a:spcBef>
                <a:spcPts val="0"/>
              </a:spcBef>
              <a:spcAft>
                <a:spcPts val="0"/>
              </a:spcAft>
              <a:buClr>
                <a:srgbClr val="434343"/>
              </a:buClr>
              <a:buSzPts val="800"/>
              <a:buFont typeface="Arial"/>
              <a:buChar char="–"/>
              <a:defRPr b="0" i="0" sz="800" u="none" cap="none" strike="noStrike">
                <a:solidFill>
                  <a:srgbClr val="434343"/>
                </a:solidFill>
                <a:latin typeface="Arial"/>
                <a:ea typeface="Arial"/>
                <a:cs typeface="Arial"/>
                <a:sym typeface="Arial"/>
              </a:defRPr>
            </a:lvl8pPr>
            <a:lvl9pPr indent="-279400" lvl="8" marL="4114800" marR="0" rtl="0" algn="l">
              <a:lnSpc>
                <a:spcPct val="115000"/>
              </a:lnSpc>
              <a:spcBef>
                <a:spcPts val="0"/>
              </a:spcBef>
              <a:spcAft>
                <a:spcPts val="0"/>
              </a:spcAft>
              <a:buClr>
                <a:srgbClr val="434343"/>
              </a:buClr>
              <a:buSzPts val="800"/>
              <a:buFont typeface="Arial"/>
              <a:buChar char="–"/>
              <a:defRPr b="0" i="0" sz="800" u="none" cap="none" strike="noStrike">
                <a:solidFill>
                  <a:srgbClr val="434343"/>
                </a:solidFill>
                <a:latin typeface="Arial"/>
                <a:ea typeface="Arial"/>
                <a:cs typeface="Arial"/>
                <a:sym typeface="Arial"/>
              </a:defRPr>
            </a:lvl9pPr>
          </a:lstStyle>
          <a:p/>
        </p:txBody>
      </p:sp>
      <p:sp>
        <p:nvSpPr>
          <p:cNvPr id="8" name="Google Shape;8;p17"/>
          <p:cNvSpPr txBox="1"/>
          <p:nvPr>
            <p:ph idx="12" type="sldNum"/>
          </p:nvPr>
        </p:nvSpPr>
        <p:spPr>
          <a:xfrm>
            <a:off x="183924" y="4838625"/>
            <a:ext cx="221100" cy="1620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600"/>
              <a:buFont typeface="Arial"/>
              <a:buNone/>
              <a:defRPr b="0" i="0" sz="600" u="none" cap="none" strike="noStrike">
                <a:solidFill>
                  <a:srgbClr val="595959"/>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pic>
        <p:nvPicPr>
          <p:cNvPr descr="Screen Shot 2016-11-11 at 09.55.03.png" id="9" name="Google Shape;9;p17"/>
          <p:cNvPicPr preferRelativeResize="0"/>
          <p:nvPr/>
        </p:nvPicPr>
        <p:blipFill rotWithShape="1">
          <a:blip r:embed="rId1">
            <a:alphaModFix/>
          </a:blip>
          <a:srcRect b="0" l="0" r="0" t="0"/>
          <a:stretch/>
        </p:blipFill>
        <p:spPr>
          <a:xfrm>
            <a:off x="8181450" y="4833000"/>
            <a:ext cx="831600" cy="173251"/>
          </a:xfrm>
          <a:prstGeom prst="rect">
            <a:avLst/>
          </a:prstGeom>
          <a:noFill/>
          <a:ln>
            <a:noFill/>
          </a:ln>
        </p:spPr>
      </p:pic>
      <p:sp>
        <p:nvSpPr>
          <p:cNvPr id="10" name="Google Shape;10;p17"/>
          <p:cNvSpPr txBox="1"/>
          <p:nvPr/>
        </p:nvSpPr>
        <p:spPr>
          <a:xfrm>
            <a:off x="513356" y="4811963"/>
            <a:ext cx="6756600" cy="21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January 2023 -  </a:t>
            </a:r>
            <a:r>
              <a:rPr b="1" i="0" lang="en-GB" sz="600" u="none" cap="none" strike="noStrike">
                <a:solidFill>
                  <a:srgbClr val="B45F06"/>
                </a:solidFill>
                <a:latin typeface="Arial"/>
                <a:ea typeface="Arial"/>
                <a:cs typeface="Arial"/>
                <a:sym typeface="Arial"/>
              </a:rPr>
              <a:t>Airbus Amber - Airbus Internal - Artificial Intelligence Network Eyes Only</a:t>
            </a:r>
            <a:endParaRPr b="0" i="0" sz="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600"/>
              <a:buFont typeface="Arial"/>
              <a:buNone/>
            </a:pPr>
            <a:r>
              <a:rPr b="0" i="0" lang="en-GB" sz="600" u="none" cap="none" strike="noStrike">
                <a:solidFill>
                  <a:srgbClr val="000000"/>
                </a:solidFill>
                <a:latin typeface="Arial"/>
                <a:ea typeface="Arial"/>
                <a:cs typeface="Arial"/>
                <a:sym typeface="Arial"/>
              </a:rPr>
              <a:t>This document and its content is the property of Airbus. It shall not be communicated to any third party without the owner’s written consent. All rights reserved.</a:t>
            </a:r>
            <a:endParaRPr b="0" i="0" sz="6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1836">
          <p15:clr>
            <a:srgbClr val="F26B43"/>
          </p15:clr>
        </p15:guide>
        <p15:guide id="4" pos="222">
          <p15:clr>
            <a:srgbClr val="F26B43"/>
          </p15:clr>
        </p15:guide>
        <p15:guide id="5" orient="horz" pos="1564">
          <p15:clr>
            <a:srgbClr val="F26B43"/>
          </p15:clr>
        </p15:guide>
        <p15:guide id="6" pos="563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1.pn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4.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2.jp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8.png"/><Relationship Id="rId7" Type="http://schemas.openxmlformats.org/officeDocument/2006/relationships/image" Target="../media/image26.png"/><Relationship Id="rId8"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5.png"/><Relationship Id="rId5"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
          <p:cNvSpPr txBox="1"/>
          <p:nvPr>
            <p:ph type="ctrTitle"/>
          </p:nvPr>
        </p:nvSpPr>
        <p:spPr>
          <a:xfrm>
            <a:off x="844975" y="402150"/>
            <a:ext cx="7651800" cy="2169600"/>
          </a:xfrm>
          <a:prstGeom prst="rect">
            <a:avLst/>
          </a:prstGeom>
          <a:noFill/>
          <a:ln>
            <a:noFill/>
          </a:ln>
        </p:spPr>
        <p:txBody>
          <a:bodyPr anchorCtr="0" anchor="b" bIns="0" lIns="0" spcFirstLastPara="1" rIns="0" wrap="square" tIns="0">
            <a:noAutofit/>
          </a:bodyPr>
          <a:lstStyle/>
          <a:p>
            <a:pPr indent="0" lvl="0" marL="0" rtl="0" algn="ctr">
              <a:lnSpc>
                <a:spcPct val="105000"/>
              </a:lnSpc>
              <a:spcBef>
                <a:spcPts val="0"/>
              </a:spcBef>
              <a:spcAft>
                <a:spcPts val="0"/>
              </a:spcAft>
              <a:buSzPts val="1100"/>
              <a:buNone/>
            </a:pPr>
            <a:r>
              <a:rPr lang="en-GB" sz="2350">
                <a:latin typeface="Lora"/>
                <a:ea typeface="Lora"/>
                <a:cs typeface="Lora"/>
                <a:sym typeface="Lora"/>
              </a:rPr>
              <a:t>Amélioration de la détection de la piste d’atterrissage par l’apprentissage actif </a:t>
            </a:r>
            <a:endParaRPr sz="2350">
              <a:latin typeface="Lora"/>
              <a:ea typeface="Lora"/>
              <a:cs typeface="Lora"/>
              <a:sym typeface="Lora"/>
            </a:endParaRPr>
          </a:p>
        </p:txBody>
      </p:sp>
      <p:sp>
        <p:nvSpPr>
          <p:cNvPr id="74" name="Google Shape;74;p1"/>
          <p:cNvSpPr txBox="1"/>
          <p:nvPr>
            <p:ph idx="2" type="body"/>
          </p:nvPr>
        </p:nvSpPr>
        <p:spPr>
          <a:xfrm>
            <a:off x="2599378" y="4211900"/>
            <a:ext cx="4523400" cy="809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GB">
                <a:latin typeface="Lora"/>
                <a:ea typeface="Lora"/>
                <a:cs typeface="Lora"/>
                <a:sym typeface="Lora"/>
              </a:rPr>
              <a:t>Tuteurs en entreprise : David Soulié &amp; Geoffrey Delhomme</a:t>
            </a:r>
            <a:endParaRPr>
              <a:latin typeface="Lora"/>
              <a:ea typeface="Lora"/>
              <a:cs typeface="Lora"/>
              <a:sym typeface="Lora"/>
            </a:endParaRPr>
          </a:p>
          <a:p>
            <a:pPr indent="0" lvl="0" marL="0" rtl="0" algn="l">
              <a:lnSpc>
                <a:spcPct val="115000"/>
              </a:lnSpc>
              <a:spcBef>
                <a:spcPts val="0"/>
              </a:spcBef>
              <a:spcAft>
                <a:spcPts val="0"/>
              </a:spcAft>
              <a:buSzPts val="1000"/>
              <a:buNone/>
            </a:pPr>
            <a:r>
              <a:rPr lang="en-GB">
                <a:latin typeface="Lora"/>
                <a:ea typeface="Lora"/>
                <a:cs typeface="Lora"/>
                <a:sym typeface="Lora"/>
              </a:rPr>
              <a:t>Tuteur à l’école : Boris Djomgwe Teabe</a:t>
            </a:r>
            <a:endParaRPr>
              <a:latin typeface="Lora"/>
              <a:ea typeface="Lora"/>
              <a:cs typeface="Lora"/>
              <a:sym typeface="Lora"/>
            </a:endParaRPr>
          </a:p>
          <a:p>
            <a:pPr indent="0" lvl="0" marL="0" rtl="0" algn="l">
              <a:lnSpc>
                <a:spcPct val="115000"/>
              </a:lnSpc>
              <a:spcBef>
                <a:spcPts val="0"/>
              </a:spcBef>
              <a:spcAft>
                <a:spcPts val="0"/>
              </a:spcAft>
              <a:buSzPts val="1000"/>
              <a:buNone/>
            </a:pPr>
            <a:r>
              <a:t/>
            </a:r>
            <a:endParaRPr>
              <a:latin typeface="Lora"/>
              <a:ea typeface="Lora"/>
              <a:cs typeface="Lora"/>
              <a:sym typeface="Lora"/>
            </a:endParaRPr>
          </a:p>
        </p:txBody>
      </p:sp>
      <p:sp>
        <p:nvSpPr>
          <p:cNvPr id="75" name="Google Shape;75;p1"/>
          <p:cNvSpPr txBox="1"/>
          <p:nvPr/>
        </p:nvSpPr>
        <p:spPr>
          <a:xfrm>
            <a:off x="7284775" y="4149225"/>
            <a:ext cx="187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latin typeface="Lora"/>
              <a:ea typeface="Lora"/>
              <a:cs typeface="Lora"/>
              <a:sym typeface="Lora"/>
            </a:endParaRPr>
          </a:p>
        </p:txBody>
      </p:sp>
      <p:sp>
        <p:nvSpPr>
          <p:cNvPr id="76" name="Google Shape;76;p1"/>
          <p:cNvSpPr txBox="1"/>
          <p:nvPr/>
        </p:nvSpPr>
        <p:spPr>
          <a:xfrm>
            <a:off x="7122775" y="4113975"/>
            <a:ext cx="2195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lt1"/>
                </a:solidFill>
                <a:latin typeface="Lora"/>
                <a:ea typeface="Lora"/>
                <a:cs typeface="Lora"/>
                <a:sym typeface="Lora"/>
              </a:rPr>
              <a:t>Réalisé par : Mehdi Benjid</a:t>
            </a:r>
            <a:endParaRPr>
              <a:solidFill>
                <a:srgbClr val="434343"/>
              </a:solidFill>
              <a:latin typeface="Lora"/>
              <a:ea typeface="Lora"/>
              <a:cs typeface="Lora"/>
              <a:sym typeface="Lor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g2b2e223a16e_0_27"/>
          <p:cNvPicPr preferRelativeResize="0"/>
          <p:nvPr/>
        </p:nvPicPr>
        <p:blipFill rotWithShape="1">
          <a:blip r:embed="rId3">
            <a:alphaModFix/>
          </a:blip>
          <a:srcRect b="59853" l="612" r="543" t="5501"/>
          <a:stretch/>
        </p:blipFill>
        <p:spPr>
          <a:xfrm>
            <a:off x="1552505" y="1708839"/>
            <a:ext cx="6778772" cy="1435825"/>
          </a:xfrm>
          <a:prstGeom prst="rect">
            <a:avLst/>
          </a:prstGeom>
          <a:noFill/>
          <a:ln>
            <a:noFill/>
          </a:ln>
          <a:effectLst>
            <a:outerShdw blurRad="57150" rotWithShape="0" algn="bl" dir="5400000" dist="19050">
              <a:srgbClr val="000000">
                <a:alpha val="50000"/>
              </a:srgbClr>
            </a:outerShdw>
          </a:effectLst>
        </p:spPr>
      </p:pic>
      <p:sp>
        <p:nvSpPr>
          <p:cNvPr id="193" name="Google Shape;193;g2b2e223a16e_0_27"/>
          <p:cNvSpPr/>
          <p:nvPr/>
        </p:nvSpPr>
        <p:spPr>
          <a:xfrm>
            <a:off x="1434525" y="3495950"/>
            <a:ext cx="2100000" cy="591300"/>
          </a:xfrm>
          <a:prstGeom prst="rect">
            <a:avLst/>
          </a:prstGeom>
          <a:solidFill>
            <a:srgbClr val="FBFCFE"/>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Extraction des caractéristiques </a:t>
            </a:r>
            <a:endParaRPr sz="1000">
              <a:solidFill>
                <a:schemeClr val="dk2"/>
              </a:solidFill>
              <a:latin typeface="Lora"/>
              <a:ea typeface="Lora"/>
              <a:cs typeface="Lora"/>
              <a:sym typeface="Lora"/>
            </a:endParaRPr>
          </a:p>
          <a:p>
            <a:pPr indent="0" lvl="0" marL="0" rtl="0" algn="ctr">
              <a:spcBef>
                <a:spcPts val="0"/>
              </a:spcBef>
              <a:spcAft>
                <a:spcPts val="0"/>
              </a:spcAft>
              <a:buNone/>
            </a:pPr>
            <a:r>
              <a:rPr lang="en-GB" sz="1000">
                <a:solidFill>
                  <a:schemeClr val="dk2"/>
                </a:solidFill>
                <a:latin typeface="Lora"/>
                <a:ea typeface="Lora"/>
                <a:cs typeface="Lora"/>
                <a:sym typeface="Lora"/>
              </a:rPr>
              <a:t>(Bords, texture,...) </a:t>
            </a:r>
            <a:endParaRPr sz="1000">
              <a:solidFill>
                <a:schemeClr val="dk2"/>
              </a:solidFill>
              <a:latin typeface="Lora"/>
              <a:ea typeface="Lora"/>
              <a:cs typeface="Lora"/>
              <a:sym typeface="Lora"/>
            </a:endParaRPr>
          </a:p>
        </p:txBody>
      </p:sp>
      <p:sp>
        <p:nvSpPr>
          <p:cNvPr id="194" name="Google Shape;194;g2b2e223a16e_0_27"/>
          <p:cNvSpPr/>
          <p:nvPr/>
        </p:nvSpPr>
        <p:spPr>
          <a:xfrm>
            <a:off x="3999463" y="3495950"/>
            <a:ext cx="2100000" cy="591300"/>
          </a:xfrm>
          <a:prstGeom prst="rect">
            <a:avLst/>
          </a:prstGeom>
          <a:solidFill>
            <a:srgbClr val="FBFCFE"/>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Prédictions des </a:t>
            </a:r>
            <a:r>
              <a:rPr lang="en-GB" sz="1000">
                <a:solidFill>
                  <a:schemeClr val="dk2"/>
                </a:solidFill>
                <a:latin typeface="Lora"/>
                <a:ea typeface="Lora"/>
                <a:cs typeface="Lora"/>
                <a:sym typeface="Lora"/>
              </a:rPr>
              <a:t>boîtes</a:t>
            </a:r>
            <a:r>
              <a:rPr lang="en-GB" sz="1000">
                <a:solidFill>
                  <a:schemeClr val="dk2"/>
                </a:solidFill>
                <a:latin typeface="Lora"/>
                <a:ea typeface="Lora"/>
                <a:cs typeface="Lora"/>
                <a:sym typeface="Lora"/>
              </a:rPr>
              <a:t> englobantes, des classes et des scores </a:t>
            </a:r>
            <a:endParaRPr sz="1000">
              <a:solidFill>
                <a:schemeClr val="dk2"/>
              </a:solidFill>
              <a:latin typeface="Lora"/>
              <a:ea typeface="Lora"/>
              <a:cs typeface="Lora"/>
              <a:sym typeface="Lora"/>
            </a:endParaRPr>
          </a:p>
        </p:txBody>
      </p:sp>
      <p:sp>
        <p:nvSpPr>
          <p:cNvPr id="195" name="Google Shape;195;g2b2e223a16e_0_27"/>
          <p:cNvSpPr txBox="1"/>
          <p:nvPr/>
        </p:nvSpPr>
        <p:spPr>
          <a:xfrm>
            <a:off x="432900" y="3622250"/>
            <a:ext cx="662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highlight>
                  <a:srgbClr val="A4C2F4"/>
                </a:highlight>
                <a:latin typeface="Lora"/>
                <a:ea typeface="Lora"/>
                <a:cs typeface="Lora"/>
                <a:sym typeface="Lora"/>
              </a:rPr>
              <a:t>Image</a:t>
            </a:r>
            <a:endParaRPr sz="1000">
              <a:solidFill>
                <a:schemeClr val="dk2"/>
              </a:solidFill>
              <a:highlight>
                <a:srgbClr val="A4C2F4"/>
              </a:highlight>
              <a:latin typeface="Lora"/>
              <a:ea typeface="Lora"/>
              <a:cs typeface="Lora"/>
              <a:sym typeface="Lora"/>
            </a:endParaRPr>
          </a:p>
        </p:txBody>
      </p:sp>
      <p:sp>
        <p:nvSpPr>
          <p:cNvPr id="196" name="Google Shape;196;g2b2e223a16e_0_27"/>
          <p:cNvSpPr/>
          <p:nvPr/>
        </p:nvSpPr>
        <p:spPr>
          <a:xfrm>
            <a:off x="6264200" y="3495950"/>
            <a:ext cx="2100000" cy="591300"/>
          </a:xfrm>
          <a:prstGeom prst="rect">
            <a:avLst/>
          </a:prstGeom>
          <a:solidFill>
            <a:srgbClr val="FBFCFE"/>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Prédictions finales </a:t>
            </a:r>
            <a:endParaRPr sz="1000">
              <a:solidFill>
                <a:schemeClr val="dk2"/>
              </a:solidFill>
              <a:latin typeface="Lora"/>
              <a:ea typeface="Lora"/>
              <a:cs typeface="Lora"/>
              <a:sym typeface="Lora"/>
            </a:endParaRPr>
          </a:p>
        </p:txBody>
      </p:sp>
      <p:cxnSp>
        <p:nvCxnSpPr>
          <p:cNvPr id="197" name="Google Shape;197;g2b2e223a16e_0_27"/>
          <p:cNvCxnSpPr>
            <a:stCxn id="193" idx="3"/>
            <a:endCxn id="194" idx="1"/>
          </p:cNvCxnSpPr>
          <p:nvPr/>
        </p:nvCxnSpPr>
        <p:spPr>
          <a:xfrm>
            <a:off x="3534525" y="3791600"/>
            <a:ext cx="465000" cy="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g2b2e223a16e_0_27"/>
          <p:cNvCxnSpPr>
            <a:stCxn id="194" idx="3"/>
            <a:endCxn id="196" idx="1"/>
          </p:cNvCxnSpPr>
          <p:nvPr/>
        </p:nvCxnSpPr>
        <p:spPr>
          <a:xfrm>
            <a:off x="6099463" y="3791600"/>
            <a:ext cx="164700" cy="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g2b2e223a16e_0_27"/>
          <p:cNvSpPr txBox="1"/>
          <p:nvPr/>
        </p:nvSpPr>
        <p:spPr>
          <a:xfrm>
            <a:off x="6785050" y="4561500"/>
            <a:ext cx="174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chemeClr val="dk2"/>
                </a:solidFill>
                <a:highlight>
                  <a:srgbClr val="A4C2F4"/>
                </a:highlight>
                <a:latin typeface="Lora"/>
                <a:ea typeface="Lora"/>
                <a:cs typeface="Lora"/>
                <a:sym typeface="Lora"/>
              </a:rPr>
              <a:t>Tenseur[1, 5, 500]</a:t>
            </a:r>
            <a:endParaRPr i="1" sz="1000">
              <a:solidFill>
                <a:schemeClr val="dk2"/>
              </a:solidFill>
              <a:highlight>
                <a:srgbClr val="A4C2F4"/>
              </a:highlight>
              <a:latin typeface="Lora"/>
              <a:ea typeface="Lora"/>
              <a:cs typeface="Lora"/>
              <a:sym typeface="Lora"/>
            </a:endParaRPr>
          </a:p>
        </p:txBody>
      </p:sp>
      <p:sp>
        <p:nvSpPr>
          <p:cNvPr id="200" name="Google Shape;200;g2b2e223a16e_0_27"/>
          <p:cNvSpPr txBox="1"/>
          <p:nvPr>
            <p:ph type="title"/>
          </p:nvPr>
        </p:nvSpPr>
        <p:spPr>
          <a:xfrm>
            <a:off x="276000" y="0"/>
            <a:ext cx="9144000" cy="627600"/>
          </a:xfrm>
          <a:prstGeom prst="rect">
            <a:avLst/>
          </a:prstGeom>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GB" sz="1700">
                <a:latin typeface="Lora"/>
                <a:ea typeface="Lora"/>
                <a:cs typeface="Lora"/>
                <a:sym typeface="Lora"/>
              </a:rPr>
              <a:t>Travail Existant : Détection de la piste d'atterrissage en utilisant un réseau de neurones</a:t>
            </a:r>
            <a:endParaRPr sz="1700">
              <a:latin typeface="Lora"/>
              <a:ea typeface="Lora"/>
              <a:cs typeface="Lora"/>
              <a:sym typeface="Lora"/>
            </a:endParaRPr>
          </a:p>
        </p:txBody>
      </p:sp>
      <p:cxnSp>
        <p:nvCxnSpPr>
          <p:cNvPr id="201" name="Google Shape;201;g2b2e223a16e_0_27"/>
          <p:cNvCxnSpPr>
            <a:stCxn id="195" idx="3"/>
            <a:endCxn id="193" idx="1"/>
          </p:cNvCxnSpPr>
          <p:nvPr/>
        </p:nvCxnSpPr>
        <p:spPr>
          <a:xfrm>
            <a:off x="1095000" y="3791600"/>
            <a:ext cx="3396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g2b2e223a16e_0_27"/>
          <p:cNvCxnSpPr/>
          <p:nvPr/>
        </p:nvCxnSpPr>
        <p:spPr>
          <a:xfrm>
            <a:off x="7430900" y="4120975"/>
            <a:ext cx="5700" cy="406800"/>
          </a:xfrm>
          <a:prstGeom prst="straightConnector1">
            <a:avLst/>
          </a:prstGeom>
          <a:noFill/>
          <a:ln cap="flat" cmpd="sng" w="9525">
            <a:solidFill>
              <a:schemeClr val="dk2"/>
            </a:solidFill>
            <a:prstDash val="solid"/>
            <a:round/>
            <a:headEnd len="med" w="med" type="none"/>
            <a:tailEnd len="med" w="med" type="triangle"/>
          </a:ln>
        </p:spPr>
      </p:cxnSp>
      <p:sp>
        <p:nvSpPr>
          <p:cNvPr id="203" name="Google Shape;203;g2b2e223a16e_0_27"/>
          <p:cNvSpPr txBox="1"/>
          <p:nvPr/>
        </p:nvSpPr>
        <p:spPr>
          <a:xfrm>
            <a:off x="265375" y="789550"/>
            <a:ext cx="31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L’architecture de YOLOv8</a:t>
            </a:r>
            <a:endParaRPr>
              <a:solidFill>
                <a:schemeClr val="dk2"/>
              </a:solidFill>
              <a:latin typeface="Lora"/>
              <a:ea typeface="Lora"/>
              <a:cs typeface="Lora"/>
              <a:sym typeface="Lor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2b2e223a16e_0_63"/>
          <p:cNvSpPr txBox="1"/>
          <p:nvPr/>
        </p:nvSpPr>
        <p:spPr>
          <a:xfrm>
            <a:off x="3510500" y="1361150"/>
            <a:ext cx="1479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chemeClr val="dk2"/>
                </a:solidFill>
                <a:highlight>
                  <a:srgbClr val="A4C2F4"/>
                </a:highlight>
                <a:latin typeface="Lora"/>
                <a:ea typeface="Lora"/>
                <a:cs typeface="Lora"/>
                <a:sym typeface="Lora"/>
              </a:rPr>
              <a:t>Tenseur[1, 5, 500]</a:t>
            </a:r>
            <a:endParaRPr i="1" sz="1100">
              <a:solidFill>
                <a:schemeClr val="dk2"/>
              </a:solidFill>
              <a:highlight>
                <a:srgbClr val="A4C2F4"/>
              </a:highlight>
              <a:latin typeface="Lora"/>
              <a:ea typeface="Lora"/>
              <a:cs typeface="Lora"/>
              <a:sym typeface="Lora"/>
            </a:endParaRPr>
          </a:p>
        </p:txBody>
      </p:sp>
      <p:cxnSp>
        <p:nvCxnSpPr>
          <p:cNvPr id="209" name="Google Shape;209;g2b2e223a16e_0_63"/>
          <p:cNvCxnSpPr/>
          <p:nvPr/>
        </p:nvCxnSpPr>
        <p:spPr>
          <a:xfrm rot="-5400000">
            <a:off x="4249238" y="4888238"/>
            <a:ext cx="2400" cy="162000"/>
          </a:xfrm>
          <a:prstGeom prst="straightConnector1">
            <a:avLst/>
          </a:prstGeom>
          <a:noFill/>
          <a:ln cap="flat" cmpd="sng" w="9525">
            <a:solidFill>
              <a:srgbClr val="6D9EEB"/>
            </a:solidFill>
            <a:prstDash val="solid"/>
            <a:round/>
            <a:headEnd len="med" w="med" type="none"/>
            <a:tailEnd len="med" w="med" type="none"/>
          </a:ln>
        </p:spPr>
      </p:cxnSp>
      <p:sp>
        <p:nvSpPr>
          <p:cNvPr id="210" name="Google Shape;210;g2b2e223a16e_0_63"/>
          <p:cNvSpPr txBox="1"/>
          <p:nvPr/>
        </p:nvSpPr>
        <p:spPr>
          <a:xfrm>
            <a:off x="643600" y="2417825"/>
            <a:ext cx="16095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solidFill>
                  <a:schemeClr val="dk2"/>
                </a:solidFill>
                <a:latin typeface="Lora"/>
                <a:ea typeface="Lora"/>
                <a:cs typeface="Lora"/>
                <a:sym typeface="Lora"/>
              </a:rPr>
              <a:t>‘1’</a:t>
            </a:r>
            <a:endParaRPr b="1" sz="1100">
              <a:solidFill>
                <a:schemeClr val="dk2"/>
              </a:solidFill>
              <a:latin typeface="Lora"/>
              <a:ea typeface="Lora"/>
              <a:cs typeface="Lora"/>
              <a:sym typeface="Lora"/>
            </a:endParaRPr>
          </a:p>
          <a:p>
            <a:pPr indent="0" lvl="0" marL="0" rtl="0" algn="ctr">
              <a:spcBef>
                <a:spcPts val="0"/>
              </a:spcBef>
              <a:spcAft>
                <a:spcPts val="0"/>
              </a:spcAft>
              <a:buNone/>
            </a:pPr>
            <a:r>
              <a:t/>
            </a:r>
            <a:endParaRPr b="1" sz="1100">
              <a:solidFill>
                <a:schemeClr val="dk2"/>
              </a:solidFill>
              <a:latin typeface="Lora"/>
              <a:ea typeface="Lora"/>
              <a:cs typeface="Lora"/>
              <a:sym typeface="Lora"/>
            </a:endParaRPr>
          </a:p>
          <a:p>
            <a:pPr indent="0" lvl="0" marL="0" rtl="0" algn="ctr">
              <a:spcBef>
                <a:spcPts val="0"/>
              </a:spcBef>
              <a:spcAft>
                <a:spcPts val="0"/>
              </a:spcAft>
              <a:buNone/>
            </a:pPr>
            <a:r>
              <a:rPr lang="en-GB" sz="1100">
                <a:solidFill>
                  <a:schemeClr val="dk2"/>
                </a:solidFill>
                <a:latin typeface="Lora"/>
                <a:ea typeface="Lora"/>
                <a:cs typeface="Lora"/>
                <a:sym typeface="Lora"/>
              </a:rPr>
              <a:t>Nombre d’images</a:t>
            </a:r>
            <a:endParaRPr sz="1100">
              <a:solidFill>
                <a:schemeClr val="dk2"/>
              </a:solidFill>
              <a:latin typeface="Lora"/>
              <a:ea typeface="Lora"/>
              <a:cs typeface="Lora"/>
              <a:sym typeface="Lora"/>
            </a:endParaRPr>
          </a:p>
        </p:txBody>
      </p:sp>
      <p:cxnSp>
        <p:nvCxnSpPr>
          <p:cNvPr id="211" name="Google Shape;211;g2b2e223a16e_0_63"/>
          <p:cNvCxnSpPr>
            <a:stCxn id="208" idx="2"/>
            <a:endCxn id="210" idx="0"/>
          </p:cNvCxnSpPr>
          <p:nvPr/>
        </p:nvCxnSpPr>
        <p:spPr>
          <a:xfrm rot="5400000">
            <a:off x="2498150" y="665450"/>
            <a:ext cx="702600" cy="2802000"/>
          </a:xfrm>
          <a:prstGeom prst="bentConnector3">
            <a:avLst>
              <a:gd fmla="val 50005" name="adj1"/>
            </a:avLst>
          </a:prstGeom>
          <a:noFill/>
          <a:ln cap="flat" cmpd="sng" w="9525">
            <a:solidFill>
              <a:schemeClr val="dk2"/>
            </a:solidFill>
            <a:prstDash val="solid"/>
            <a:round/>
            <a:headEnd len="med" w="med" type="none"/>
            <a:tailEnd len="med" w="med" type="none"/>
          </a:ln>
        </p:spPr>
      </p:cxnSp>
      <p:sp>
        <p:nvSpPr>
          <p:cNvPr id="212" name="Google Shape;212;g2b2e223a16e_0_63"/>
          <p:cNvSpPr txBox="1"/>
          <p:nvPr/>
        </p:nvSpPr>
        <p:spPr>
          <a:xfrm>
            <a:off x="4037300" y="2357550"/>
            <a:ext cx="42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chemeClr val="dk2"/>
                </a:solidFill>
                <a:latin typeface="Lora"/>
                <a:ea typeface="Lora"/>
                <a:cs typeface="Lora"/>
                <a:sym typeface="Lora"/>
              </a:rPr>
              <a:t>  ‘5’</a:t>
            </a:r>
            <a:endParaRPr b="1" sz="1000">
              <a:solidFill>
                <a:schemeClr val="dk2"/>
              </a:solidFill>
              <a:latin typeface="Lora"/>
              <a:ea typeface="Lora"/>
              <a:cs typeface="Lora"/>
              <a:sym typeface="Lora"/>
            </a:endParaRPr>
          </a:p>
        </p:txBody>
      </p:sp>
      <p:sp>
        <p:nvSpPr>
          <p:cNvPr id="213" name="Google Shape;213;g2b2e223a16e_0_63"/>
          <p:cNvSpPr txBox="1"/>
          <p:nvPr/>
        </p:nvSpPr>
        <p:spPr>
          <a:xfrm>
            <a:off x="2050250" y="3049350"/>
            <a:ext cx="2256000" cy="1623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solidFill>
                  <a:schemeClr val="dk2"/>
                </a:solidFill>
                <a:latin typeface="Lora"/>
                <a:ea typeface="Lora"/>
                <a:cs typeface="Lora"/>
                <a:sym typeface="Lora"/>
              </a:rPr>
              <a:t>‘4’                         </a:t>
            </a:r>
            <a:endParaRPr b="1" sz="1100">
              <a:solidFill>
                <a:schemeClr val="dk2"/>
              </a:solidFill>
              <a:latin typeface="Lora"/>
              <a:ea typeface="Lora"/>
              <a:cs typeface="Lora"/>
              <a:sym typeface="Lora"/>
            </a:endParaRPr>
          </a:p>
          <a:p>
            <a:pPr indent="0" lvl="0" marL="0" rtl="0" algn="ctr">
              <a:spcBef>
                <a:spcPts val="0"/>
              </a:spcBef>
              <a:spcAft>
                <a:spcPts val="0"/>
              </a:spcAft>
              <a:buNone/>
            </a:pPr>
            <a:r>
              <a:rPr b="1" lang="en-GB" sz="1100">
                <a:solidFill>
                  <a:schemeClr val="dk2"/>
                </a:solidFill>
                <a:latin typeface="Lora"/>
                <a:ea typeface="Lora"/>
                <a:cs typeface="Lora"/>
                <a:sym typeface="Lora"/>
              </a:rPr>
              <a:t>Boite englobante </a:t>
            </a:r>
            <a:endParaRPr b="1" sz="1100">
              <a:solidFill>
                <a:schemeClr val="dk2"/>
              </a:solidFill>
              <a:latin typeface="Lora"/>
              <a:ea typeface="Lora"/>
              <a:cs typeface="Lora"/>
              <a:sym typeface="Lora"/>
            </a:endParaRPr>
          </a:p>
          <a:p>
            <a:pPr indent="0" lvl="0" marL="0" rtl="0" algn="ctr">
              <a:spcBef>
                <a:spcPts val="0"/>
              </a:spcBef>
              <a:spcAft>
                <a:spcPts val="0"/>
              </a:spcAft>
              <a:buNone/>
            </a:pPr>
            <a:r>
              <a:t/>
            </a:r>
            <a:endParaRPr b="1" sz="1100">
              <a:solidFill>
                <a:schemeClr val="dk2"/>
              </a:solidFill>
              <a:latin typeface="Lora"/>
              <a:ea typeface="Lora"/>
              <a:cs typeface="Lora"/>
              <a:sym typeface="Lora"/>
            </a:endParaRPr>
          </a:p>
          <a:p>
            <a:pPr indent="0" lvl="0" marL="0" rtl="0" algn="l">
              <a:lnSpc>
                <a:spcPct val="150000"/>
              </a:lnSpc>
              <a:spcBef>
                <a:spcPts val="0"/>
              </a:spcBef>
              <a:spcAft>
                <a:spcPts val="0"/>
              </a:spcAft>
              <a:buNone/>
            </a:pPr>
            <a:r>
              <a:rPr lang="en-GB" sz="1100">
                <a:solidFill>
                  <a:schemeClr val="dk2"/>
                </a:solidFill>
                <a:latin typeface="Lora"/>
                <a:ea typeface="Lora"/>
                <a:cs typeface="Lora"/>
                <a:sym typeface="Lora"/>
              </a:rPr>
              <a:t>• </a:t>
            </a:r>
            <a:r>
              <a:rPr lang="en-GB" sz="1100">
                <a:solidFill>
                  <a:schemeClr val="dk2"/>
                </a:solidFill>
                <a:latin typeface="Lora"/>
                <a:ea typeface="Lora"/>
                <a:cs typeface="Lora"/>
                <a:sym typeface="Lora"/>
              </a:rPr>
              <a:t>x ,y:  Les </a:t>
            </a:r>
            <a:r>
              <a:rPr lang="en-GB" sz="1100">
                <a:solidFill>
                  <a:schemeClr val="dk2"/>
                </a:solidFill>
                <a:latin typeface="Lora"/>
                <a:ea typeface="Lora"/>
                <a:cs typeface="Lora"/>
                <a:sym typeface="Lora"/>
              </a:rPr>
              <a:t>coordonnées</a:t>
            </a:r>
            <a:r>
              <a:rPr lang="en-GB" sz="1100">
                <a:solidFill>
                  <a:schemeClr val="dk2"/>
                </a:solidFill>
                <a:latin typeface="Lora"/>
                <a:ea typeface="Lora"/>
                <a:cs typeface="Lora"/>
                <a:sym typeface="Lora"/>
              </a:rPr>
              <a:t> du centre </a:t>
            </a:r>
            <a:endParaRPr sz="1100">
              <a:solidFill>
                <a:schemeClr val="dk2"/>
              </a:solidFill>
              <a:latin typeface="Lora"/>
              <a:ea typeface="Lora"/>
              <a:cs typeface="Lora"/>
              <a:sym typeface="Lora"/>
            </a:endParaRPr>
          </a:p>
          <a:p>
            <a:pPr indent="0" lvl="0" marL="0" rtl="0" algn="l">
              <a:lnSpc>
                <a:spcPct val="150000"/>
              </a:lnSpc>
              <a:spcBef>
                <a:spcPts val="0"/>
              </a:spcBef>
              <a:spcAft>
                <a:spcPts val="0"/>
              </a:spcAft>
              <a:buNone/>
            </a:pPr>
            <a:r>
              <a:rPr lang="en-GB" sz="1100">
                <a:solidFill>
                  <a:schemeClr val="dk2"/>
                </a:solidFill>
                <a:latin typeface="Lora"/>
                <a:ea typeface="Lora"/>
                <a:cs typeface="Lora"/>
                <a:sym typeface="Lora"/>
              </a:rPr>
              <a:t>• w : Largeur </a:t>
            </a:r>
            <a:endParaRPr sz="1100">
              <a:solidFill>
                <a:schemeClr val="dk2"/>
              </a:solidFill>
              <a:latin typeface="Lora"/>
              <a:ea typeface="Lora"/>
              <a:cs typeface="Lora"/>
              <a:sym typeface="Lora"/>
            </a:endParaRPr>
          </a:p>
          <a:p>
            <a:pPr indent="0" lvl="0" marL="0" rtl="0" algn="l">
              <a:lnSpc>
                <a:spcPct val="150000"/>
              </a:lnSpc>
              <a:spcBef>
                <a:spcPts val="0"/>
              </a:spcBef>
              <a:spcAft>
                <a:spcPts val="0"/>
              </a:spcAft>
              <a:buNone/>
            </a:pPr>
            <a:r>
              <a:rPr lang="en-GB" sz="1100">
                <a:solidFill>
                  <a:schemeClr val="dk2"/>
                </a:solidFill>
                <a:latin typeface="Lora"/>
                <a:ea typeface="Lora"/>
                <a:cs typeface="Lora"/>
                <a:sym typeface="Lora"/>
              </a:rPr>
              <a:t>• h : Hauteur</a:t>
            </a:r>
            <a:endParaRPr b="1" sz="1100">
              <a:solidFill>
                <a:schemeClr val="dk2"/>
              </a:solidFill>
              <a:latin typeface="Lora"/>
              <a:ea typeface="Lora"/>
              <a:cs typeface="Lora"/>
              <a:sym typeface="Lora"/>
            </a:endParaRPr>
          </a:p>
        </p:txBody>
      </p:sp>
      <p:sp>
        <p:nvSpPr>
          <p:cNvPr id="214" name="Google Shape;214;g2b2e223a16e_0_63"/>
          <p:cNvSpPr txBox="1"/>
          <p:nvPr/>
        </p:nvSpPr>
        <p:spPr>
          <a:xfrm>
            <a:off x="4503850" y="3049375"/>
            <a:ext cx="2446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solidFill>
                  <a:schemeClr val="dk2"/>
                </a:solidFill>
                <a:latin typeface="Lora"/>
                <a:ea typeface="Lora"/>
                <a:cs typeface="Lora"/>
                <a:sym typeface="Lora"/>
              </a:rPr>
              <a:t>‘1’ </a:t>
            </a:r>
            <a:endParaRPr b="1" sz="1100">
              <a:solidFill>
                <a:schemeClr val="dk2"/>
              </a:solidFill>
              <a:latin typeface="Lora"/>
              <a:ea typeface="Lora"/>
              <a:cs typeface="Lora"/>
              <a:sym typeface="Lora"/>
            </a:endParaRPr>
          </a:p>
          <a:p>
            <a:pPr indent="0" lvl="0" marL="0" rtl="0" algn="ctr">
              <a:spcBef>
                <a:spcPts val="0"/>
              </a:spcBef>
              <a:spcAft>
                <a:spcPts val="0"/>
              </a:spcAft>
              <a:buNone/>
            </a:pPr>
            <a:r>
              <a:rPr b="1" lang="en-GB" sz="1100">
                <a:solidFill>
                  <a:schemeClr val="dk2"/>
                </a:solidFill>
                <a:latin typeface="Lora"/>
                <a:ea typeface="Lora"/>
                <a:cs typeface="Lora"/>
                <a:sym typeface="Lora"/>
              </a:rPr>
              <a:t>Probabilité de classe</a:t>
            </a:r>
            <a:endParaRPr b="1" sz="1100">
              <a:solidFill>
                <a:schemeClr val="dk2"/>
              </a:solidFill>
              <a:latin typeface="Lora"/>
              <a:ea typeface="Lora"/>
              <a:cs typeface="Lora"/>
              <a:sym typeface="Lora"/>
            </a:endParaRPr>
          </a:p>
          <a:p>
            <a:pPr indent="0" lvl="0" marL="0" rtl="0" algn="l">
              <a:spcBef>
                <a:spcPts val="0"/>
              </a:spcBef>
              <a:spcAft>
                <a:spcPts val="0"/>
              </a:spcAft>
              <a:buNone/>
            </a:pPr>
            <a:r>
              <a:t/>
            </a:r>
            <a:endParaRPr b="1" sz="1100">
              <a:solidFill>
                <a:schemeClr val="dk2"/>
              </a:solidFill>
              <a:latin typeface="Lora"/>
              <a:ea typeface="Lora"/>
              <a:cs typeface="Lora"/>
              <a:sym typeface="Lora"/>
            </a:endParaRPr>
          </a:p>
          <a:p>
            <a:pPr indent="0" lvl="0" marL="0" rtl="0" algn="ctr">
              <a:spcBef>
                <a:spcPts val="0"/>
              </a:spcBef>
              <a:spcAft>
                <a:spcPts val="0"/>
              </a:spcAft>
              <a:buNone/>
            </a:pPr>
            <a:r>
              <a:rPr lang="en-GB" sz="1100">
                <a:solidFill>
                  <a:schemeClr val="dk2"/>
                </a:solidFill>
                <a:latin typeface="Lora"/>
                <a:ea typeface="Lora"/>
                <a:cs typeface="Lora"/>
                <a:sym typeface="Lora"/>
              </a:rPr>
              <a:t>Score de confiance</a:t>
            </a:r>
            <a:endParaRPr sz="1100">
              <a:solidFill>
                <a:schemeClr val="dk2"/>
              </a:solidFill>
              <a:latin typeface="Lora"/>
              <a:ea typeface="Lora"/>
              <a:cs typeface="Lora"/>
              <a:sym typeface="Lora"/>
            </a:endParaRPr>
          </a:p>
        </p:txBody>
      </p:sp>
      <p:sp>
        <p:nvSpPr>
          <p:cNvPr id="215" name="Google Shape;215;g2b2e223a16e_0_63"/>
          <p:cNvSpPr txBox="1"/>
          <p:nvPr/>
        </p:nvSpPr>
        <p:spPr>
          <a:xfrm>
            <a:off x="6992650" y="2417825"/>
            <a:ext cx="16095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100">
                <a:solidFill>
                  <a:schemeClr val="dk2"/>
                </a:solidFill>
                <a:latin typeface="Lora"/>
                <a:ea typeface="Lora"/>
                <a:cs typeface="Lora"/>
                <a:sym typeface="Lora"/>
              </a:rPr>
              <a:t>‘500’</a:t>
            </a:r>
            <a:endParaRPr b="1" sz="1100">
              <a:solidFill>
                <a:schemeClr val="dk2"/>
              </a:solidFill>
              <a:latin typeface="Lora"/>
              <a:ea typeface="Lora"/>
              <a:cs typeface="Lora"/>
              <a:sym typeface="Lora"/>
            </a:endParaRPr>
          </a:p>
          <a:p>
            <a:pPr indent="0" lvl="0" marL="0" rtl="0" algn="ctr">
              <a:spcBef>
                <a:spcPts val="0"/>
              </a:spcBef>
              <a:spcAft>
                <a:spcPts val="0"/>
              </a:spcAft>
              <a:buNone/>
            </a:pPr>
            <a:r>
              <a:t/>
            </a:r>
            <a:endParaRPr b="1" sz="1100">
              <a:solidFill>
                <a:schemeClr val="dk2"/>
              </a:solidFill>
              <a:latin typeface="Lora"/>
              <a:ea typeface="Lora"/>
              <a:cs typeface="Lora"/>
              <a:sym typeface="Lora"/>
            </a:endParaRPr>
          </a:p>
          <a:p>
            <a:pPr indent="0" lvl="0" marL="0" rtl="0" algn="ctr">
              <a:spcBef>
                <a:spcPts val="0"/>
              </a:spcBef>
              <a:spcAft>
                <a:spcPts val="0"/>
              </a:spcAft>
              <a:buNone/>
            </a:pPr>
            <a:r>
              <a:rPr lang="en-GB" sz="1100">
                <a:solidFill>
                  <a:schemeClr val="dk2"/>
                </a:solidFill>
                <a:latin typeface="Lora"/>
                <a:ea typeface="Lora"/>
                <a:cs typeface="Lora"/>
                <a:sym typeface="Lora"/>
              </a:rPr>
              <a:t>Nombre maximal d’objects </a:t>
            </a:r>
            <a:endParaRPr sz="1100">
              <a:solidFill>
                <a:schemeClr val="dk2"/>
              </a:solidFill>
              <a:latin typeface="Lora"/>
              <a:ea typeface="Lora"/>
              <a:cs typeface="Lora"/>
              <a:sym typeface="Lora"/>
            </a:endParaRPr>
          </a:p>
        </p:txBody>
      </p:sp>
      <p:sp>
        <p:nvSpPr>
          <p:cNvPr id="216" name="Google Shape;216;g2b2e223a16e_0_63"/>
          <p:cNvSpPr txBox="1"/>
          <p:nvPr>
            <p:ph type="title"/>
          </p:nvPr>
        </p:nvSpPr>
        <p:spPr>
          <a:xfrm>
            <a:off x="276000" y="0"/>
            <a:ext cx="9144000" cy="627600"/>
          </a:xfrm>
          <a:prstGeom prst="rect">
            <a:avLst/>
          </a:prstGeom>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GB" sz="1700">
                <a:latin typeface="Lora"/>
                <a:ea typeface="Lora"/>
                <a:cs typeface="Lora"/>
                <a:sym typeface="Lora"/>
              </a:rPr>
              <a:t>Travail Existant : Détection de la piste d'atterrissage en utilisant un réseau de neurones</a:t>
            </a:r>
            <a:endParaRPr sz="1700">
              <a:latin typeface="Lora"/>
              <a:ea typeface="Lora"/>
              <a:cs typeface="Lora"/>
              <a:sym typeface="Lora"/>
            </a:endParaRPr>
          </a:p>
        </p:txBody>
      </p:sp>
      <p:cxnSp>
        <p:nvCxnSpPr>
          <p:cNvPr id="217" name="Google Shape;217;g2b2e223a16e_0_63"/>
          <p:cNvCxnSpPr>
            <a:stCxn id="208" idx="2"/>
            <a:endCxn id="212" idx="0"/>
          </p:cNvCxnSpPr>
          <p:nvPr/>
        </p:nvCxnSpPr>
        <p:spPr>
          <a:xfrm flipH="1" rot="-5400000">
            <a:off x="3929600" y="2036000"/>
            <a:ext cx="642300" cy="600"/>
          </a:xfrm>
          <a:prstGeom prst="bentConnector3">
            <a:avLst>
              <a:gd fmla="val 50008" name="adj1"/>
            </a:avLst>
          </a:prstGeom>
          <a:noFill/>
          <a:ln cap="flat" cmpd="sng" w="9525">
            <a:solidFill>
              <a:schemeClr val="dk2"/>
            </a:solidFill>
            <a:prstDash val="solid"/>
            <a:round/>
            <a:headEnd len="med" w="med" type="none"/>
            <a:tailEnd len="med" w="med" type="none"/>
          </a:ln>
        </p:spPr>
      </p:cxnSp>
      <p:cxnSp>
        <p:nvCxnSpPr>
          <p:cNvPr id="218" name="Google Shape;218;g2b2e223a16e_0_63"/>
          <p:cNvCxnSpPr>
            <a:stCxn id="208" idx="2"/>
            <a:endCxn id="215" idx="0"/>
          </p:cNvCxnSpPr>
          <p:nvPr/>
        </p:nvCxnSpPr>
        <p:spPr>
          <a:xfrm flipH="1" rot="-5400000">
            <a:off x="5672600" y="293000"/>
            <a:ext cx="702600" cy="3546900"/>
          </a:xfrm>
          <a:prstGeom prst="bentConnector3">
            <a:avLst>
              <a:gd fmla="val 50005" name="adj1"/>
            </a:avLst>
          </a:prstGeom>
          <a:noFill/>
          <a:ln cap="flat" cmpd="sng" w="9525">
            <a:solidFill>
              <a:schemeClr val="dk2"/>
            </a:solidFill>
            <a:prstDash val="solid"/>
            <a:round/>
            <a:headEnd len="med" w="med" type="none"/>
            <a:tailEnd len="med" w="med" type="none"/>
          </a:ln>
        </p:spPr>
      </p:cxnSp>
      <p:cxnSp>
        <p:nvCxnSpPr>
          <p:cNvPr id="219" name="Google Shape;219;g2b2e223a16e_0_63"/>
          <p:cNvCxnSpPr>
            <a:stCxn id="212" idx="2"/>
            <a:endCxn id="214" idx="0"/>
          </p:cNvCxnSpPr>
          <p:nvPr/>
        </p:nvCxnSpPr>
        <p:spPr>
          <a:xfrm flipH="1" rot="-5400000">
            <a:off x="4812200" y="2134500"/>
            <a:ext cx="353100" cy="1476600"/>
          </a:xfrm>
          <a:prstGeom prst="bentConnector3">
            <a:avLst>
              <a:gd fmla="val 50004" name="adj1"/>
            </a:avLst>
          </a:prstGeom>
          <a:noFill/>
          <a:ln cap="flat" cmpd="sng" w="9525">
            <a:solidFill>
              <a:schemeClr val="dk2"/>
            </a:solidFill>
            <a:prstDash val="solid"/>
            <a:round/>
            <a:headEnd len="med" w="med" type="none"/>
            <a:tailEnd len="med" w="med" type="none"/>
          </a:ln>
        </p:spPr>
      </p:cxnSp>
      <p:cxnSp>
        <p:nvCxnSpPr>
          <p:cNvPr id="220" name="Google Shape;220;g2b2e223a16e_0_63"/>
          <p:cNvCxnSpPr>
            <a:stCxn id="212" idx="2"/>
            <a:endCxn id="213" idx="0"/>
          </p:cNvCxnSpPr>
          <p:nvPr/>
        </p:nvCxnSpPr>
        <p:spPr>
          <a:xfrm rot="5400000">
            <a:off x="3537800" y="2336700"/>
            <a:ext cx="353100" cy="1072200"/>
          </a:xfrm>
          <a:prstGeom prst="bentConnector3">
            <a:avLst>
              <a:gd fmla="val 50000" name="adj1"/>
            </a:avLst>
          </a:prstGeom>
          <a:noFill/>
          <a:ln cap="flat" cmpd="sng" w="9525">
            <a:solidFill>
              <a:schemeClr val="dk2"/>
            </a:solidFill>
            <a:prstDash val="solid"/>
            <a:round/>
            <a:headEnd len="med" w="med" type="none"/>
            <a:tailEnd len="med" w="med" type="none"/>
          </a:ln>
        </p:spPr>
      </p:cxnSp>
      <p:sp>
        <p:nvSpPr>
          <p:cNvPr id="221" name="Google Shape;221;g2b2e223a16e_0_63"/>
          <p:cNvSpPr txBox="1"/>
          <p:nvPr/>
        </p:nvSpPr>
        <p:spPr>
          <a:xfrm>
            <a:off x="4145000" y="3049350"/>
            <a:ext cx="318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a:t>
            </a:r>
            <a:endParaRPr sz="1000">
              <a:solidFill>
                <a:schemeClr val="dk2"/>
              </a:solidFill>
            </a:endParaRPr>
          </a:p>
        </p:txBody>
      </p:sp>
      <p:sp>
        <p:nvSpPr>
          <p:cNvPr id="222" name="Google Shape;222;g2b2e223a16e_0_63"/>
          <p:cNvSpPr txBox="1"/>
          <p:nvPr/>
        </p:nvSpPr>
        <p:spPr>
          <a:xfrm>
            <a:off x="265375" y="789550"/>
            <a:ext cx="31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La sortie de YOLOv8</a:t>
            </a:r>
            <a:endParaRPr>
              <a:solidFill>
                <a:schemeClr val="dk2"/>
              </a:solidFill>
              <a:latin typeface="Lora"/>
              <a:ea typeface="Lora"/>
              <a:cs typeface="Lora"/>
              <a:sym typeface="Lor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g2b2e223a16e_0_58"/>
          <p:cNvPicPr preferRelativeResize="0"/>
          <p:nvPr/>
        </p:nvPicPr>
        <p:blipFill>
          <a:blip r:embed="rId3">
            <a:alphaModFix/>
          </a:blip>
          <a:stretch>
            <a:fillRect/>
          </a:stretch>
        </p:blipFill>
        <p:spPr>
          <a:xfrm>
            <a:off x="2191538" y="2596963"/>
            <a:ext cx="4017650" cy="1785625"/>
          </a:xfrm>
          <a:prstGeom prst="rect">
            <a:avLst/>
          </a:prstGeom>
          <a:noFill/>
          <a:ln>
            <a:noFill/>
          </a:ln>
          <a:effectLst>
            <a:outerShdw blurRad="57150" rotWithShape="0" algn="bl" dir="5400000" dist="19050">
              <a:srgbClr val="000000">
                <a:alpha val="50000"/>
              </a:srgbClr>
            </a:outerShdw>
          </a:effectLst>
        </p:spPr>
      </p:pic>
      <p:sp>
        <p:nvSpPr>
          <p:cNvPr id="228" name="Google Shape;228;g2b2e223a16e_0_58"/>
          <p:cNvSpPr txBox="1"/>
          <p:nvPr/>
        </p:nvSpPr>
        <p:spPr>
          <a:xfrm>
            <a:off x="1084199" y="1637975"/>
            <a:ext cx="75276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a:solidFill>
                  <a:schemeClr val="dk2"/>
                </a:solidFill>
                <a:latin typeface="Lora"/>
                <a:ea typeface="Lora"/>
                <a:cs typeface="Lora"/>
                <a:sym typeface="Lora"/>
              </a:rPr>
              <a:t>• </a:t>
            </a:r>
            <a:r>
              <a:rPr lang="en-GB">
                <a:solidFill>
                  <a:schemeClr val="dk2"/>
                </a:solidFill>
                <a:latin typeface="Lora"/>
                <a:ea typeface="Lora"/>
                <a:cs typeface="Lora"/>
                <a:sym typeface="Lora"/>
              </a:rPr>
              <a:t>mAP50 : Précision moyenne à 50% d’Intersection sur Union (IoU)</a:t>
            </a:r>
            <a:endParaRPr>
              <a:solidFill>
                <a:schemeClr val="dk2"/>
              </a:solidFill>
              <a:latin typeface="Lora"/>
              <a:ea typeface="Lora"/>
              <a:cs typeface="Lora"/>
              <a:sym typeface="Lora"/>
            </a:endParaRPr>
          </a:p>
          <a:p>
            <a:pPr indent="0" lvl="0" marL="0" rtl="0" algn="l">
              <a:lnSpc>
                <a:spcPct val="150000"/>
              </a:lnSpc>
              <a:spcBef>
                <a:spcPts val="0"/>
              </a:spcBef>
              <a:spcAft>
                <a:spcPts val="0"/>
              </a:spcAft>
              <a:buNone/>
            </a:pPr>
            <a:r>
              <a:rPr lang="en-GB">
                <a:solidFill>
                  <a:schemeClr val="dk2"/>
                </a:solidFill>
                <a:latin typeface="Lora"/>
                <a:ea typeface="Lora"/>
                <a:cs typeface="Lora"/>
                <a:sym typeface="Lora"/>
              </a:rPr>
              <a:t>• mAP50-95 : Précision moyenne sur des seuils d’IoU de 50% à 95%</a:t>
            </a:r>
            <a:endParaRPr>
              <a:solidFill>
                <a:schemeClr val="dk2"/>
              </a:solidFill>
              <a:latin typeface="Lora"/>
              <a:ea typeface="Lora"/>
              <a:cs typeface="Lora"/>
              <a:sym typeface="Lora"/>
            </a:endParaRPr>
          </a:p>
        </p:txBody>
      </p:sp>
      <p:sp>
        <p:nvSpPr>
          <p:cNvPr id="229" name="Google Shape;229;g2b2e223a16e_0_58"/>
          <p:cNvSpPr txBox="1"/>
          <p:nvPr>
            <p:ph type="title"/>
          </p:nvPr>
        </p:nvSpPr>
        <p:spPr>
          <a:xfrm>
            <a:off x="276000" y="0"/>
            <a:ext cx="9144000" cy="627600"/>
          </a:xfrm>
          <a:prstGeom prst="rect">
            <a:avLst/>
          </a:prstGeom>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GB" sz="1700">
                <a:latin typeface="Lora"/>
                <a:ea typeface="Lora"/>
                <a:cs typeface="Lora"/>
                <a:sym typeface="Lora"/>
              </a:rPr>
              <a:t>Travail Existant : Détection de la piste d'atterrissage en utilisant un réseau de neurones</a:t>
            </a:r>
            <a:endParaRPr sz="1700">
              <a:latin typeface="Lora"/>
              <a:ea typeface="Lora"/>
              <a:cs typeface="Lora"/>
              <a:sym typeface="Lora"/>
            </a:endParaRPr>
          </a:p>
        </p:txBody>
      </p:sp>
      <p:pic>
        <p:nvPicPr>
          <p:cNvPr id="230" name="Google Shape;230;g2b2e223a16e_0_58"/>
          <p:cNvPicPr preferRelativeResize="0"/>
          <p:nvPr/>
        </p:nvPicPr>
        <p:blipFill>
          <a:blip r:embed="rId4">
            <a:alphaModFix/>
          </a:blip>
          <a:stretch>
            <a:fillRect/>
          </a:stretch>
        </p:blipFill>
        <p:spPr>
          <a:xfrm>
            <a:off x="5058974" y="726250"/>
            <a:ext cx="1370525" cy="410300"/>
          </a:xfrm>
          <a:prstGeom prst="rect">
            <a:avLst/>
          </a:prstGeom>
          <a:no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pic>
      <p:sp>
        <p:nvSpPr>
          <p:cNvPr id="231" name="Google Shape;231;g2b2e223a16e_0_58"/>
          <p:cNvSpPr txBox="1"/>
          <p:nvPr/>
        </p:nvSpPr>
        <p:spPr>
          <a:xfrm>
            <a:off x="265375" y="789550"/>
            <a:ext cx="31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Métriques d’évaluation</a:t>
            </a:r>
            <a:endParaRPr>
              <a:solidFill>
                <a:schemeClr val="dk2"/>
              </a:solidFill>
              <a:latin typeface="Lora"/>
              <a:ea typeface="Lora"/>
              <a:cs typeface="Lora"/>
              <a:sym typeface="Lor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b2e223a16e_0_79"/>
          <p:cNvPicPr preferRelativeResize="0"/>
          <p:nvPr/>
        </p:nvPicPr>
        <p:blipFill rotWithShape="1">
          <a:blip r:embed="rId3">
            <a:alphaModFix/>
          </a:blip>
          <a:srcRect b="0" l="0" r="11426" t="0"/>
          <a:stretch/>
        </p:blipFill>
        <p:spPr>
          <a:xfrm>
            <a:off x="4796525" y="1502225"/>
            <a:ext cx="2216900" cy="1835201"/>
          </a:xfrm>
          <a:prstGeom prst="rect">
            <a:avLst/>
          </a:prstGeom>
          <a:noFill/>
          <a:ln>
            <a:noFill/>
          </a:ln>
          <a:effectLst>
            <a:outerShdw blurRad="57150" rotWithShape="0" algn="bl" dir="5400000" dist="19050">
              <a:srgbClr val="000000">
                <a:alpha val="50000"/>
              </a:srgbClr>
            </a:outerShdw>
          </a:effectLst>
        </p:spPr>
      </p:pic>
      <p:pic>
        <p:nvPicPr>
          <p:cNvPr id="237" name="Google Shape;237;g2b2e223a16e_0_79"/>
          <p:cNvPicPr preferRelativeResize="0"/>
          <p:nvPr/>
        </p:nvPicPr>
        <p:blipFill>
          <a:blip r:embed="rId4">
            <a:alphaModFix/>
          </a:blip>
          <a:stretch>
            <a:fillRect/>
          </a:stretch>
        </p:blipFill>
        <p:spPr>
          <a:xfrm>
            <a:off x="5782887" y="833275"/>
            <a:ext cx="413150" cy="355213"/>
          </a:xfrm>
          <a:prstGeom prst="rect">
            <a:avLst/>
          </a:prstGeom>
          <a:noFill/>
          <a:ln>
            <a:noFill/>
          </a:ln>
        </p:spPr>
      </p:pic>
      <p:pic>
        <p:nvPicPr>
          <p:cNvPr id="238" name="Google Shape;238;g2b2e223a16e_0_79"/>
          <p:cNvPicPr preferRelativeResize="0"/>
          <p:nvPr/>
        </p:nvPicPr>
        <p:blipFill>
          <a:blip r:embed="rId5">
            <a:alphaModFix/>
          </a:blip>
          <a:stretch>
            <a:fillRect/>
          </a:stretch>
        </p:blipFill>
        <p:spPr>
          <a:xfrm>
            <a:off x="4391062" y="839632"/>
            <a:ext cx="413126" cy="355201"/>
          </a:xfrm>
          <a:prstGeom prst="rect">
            <a:avLst/>
          </a:prstGeom>
          <a:noFill/>
          <a:ln>
            <a:noFill/>
          </a:ln>
        </p:spPr>
      </p:pic>
      <p:pic>
        <p:nvPicPr>
          <p:cNvPr id="239" name="Google Shape;239;g2b2e223a16e_0_79"/>
          <p:cNvPicPr preferRelativeResize="0"/>
          <p:nvPr/>
        </p:nvPicPr>
        <p:blipFill rotWithShape="1">
          <a:blip r:embed="rId6">
            <a:alphaModFix/>
          </a:blip>
          <a:srcRect b="30435" l="33132" r="31883" t="28668"/>
          <a:stretch/>
        </p:blipFill>
        <p:spPr>
          <a:xfrm>
            <a:off x="6426027" y="810775"/>
            <a:ext cx="597386" cy="400201"/>
          </a:xfrm>
          <a:prstGeom prst="rect">
            <a:avLst/>
          </a:prstGeom>
          <a:noFill/>
          <a:ln>
            <a:noFill/>
          </a:ln>
        </p:spPr>
      </p:pic>
      <p:pic>
        <p:nvPicPr>
          <p:cNvPr id="240" name="Google Shape;240;g2b2e223a16e_0_79"/>
          <p:cNvPicPr preferRelativeResize="0"/>
          <p:nvPr/>
        </p:nvPicPr>
        <p:blipFill>
          <a:blip r:embed="rId7">
            <a:alphaModFix/>
          </a:blip>
          <a:stretch>
            <a:fillRect/>
          </a:stretch>
        </p:blipFill>
        <p:spPr>
          <a:xfrm>
            <a:off x="5087450" y="810777"/>
            <a:ext cx="465440" cy="400200"/>
          </a:xfrm>
          <a:prstGeom prst="rect">
            <a:avLst/>
          </a:prstGeom>
          <a:noFill/>
          <a:ln>
            <a:noFill/>
          </a:ln>
        </p:spPr>
      </p:pic>
      <p:sp>
        <p:nvSpPr>
          <p:cNvPr id="241" name="Google Shape;241;g2b2e223a16e_0_79"/>
          <p:cNvSpPr txBox="1"/>
          <p:nvPr/>
        </p:nvSpPr>
        <p:spPr>
          <a:xfrm>
            <a:off x="91000" y="810775"/>
            <a:ext cx="46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supervisé : </a:t>
            </a:r>
            <a:r>
              <a:rPr lang="en-GB">
                <a:solidFill>
                  <a:srgbClr val="38761D"/>
                </a:solidFill>
                <a:latin typeface="Lora"/>
                <a:ea typeface="Lora"/>
                <a:cs typeface="Lora"/>
                <a:sym typeface="Lora"/>
              </a:rPr>
              <a:t>Données </a:t>
            </a:r>
            <a:r>
              <a:rPr lang="en-GB">
                <a:solidFill>
                  <a:srgbClr val="434343"/>
                </a:solidFill>
                <a:latin typeface="Lora"/>
                <a:ea typeface="Lora"/>
                <a:cs typeface="Lora"/>
                <a:sym typeface="Lora"/>
              </a:rPr>
              <a:t>+ </a:t>
            </a:r>
            <a:r>
              <a:rPr lang="en-GB">
                <a:solidFill>
                  <a:srgbClr val="FF0000"/>
                </a:solidFill>
                <a:latin typeface="Lora"/>
                <a:ea typeface="Lora"/>
                <a:cs typeface="Lora"/>
                <a:sym typeface="Lora"/>
              </a:rPr>
              <a:t>Labels </a:t>
            </a:r>
            <a:endParaRPr>
              <a:solidFill>
                <a:srgbClr val="FF0000"/>
              </a:solidFill>
              <a:latin typeface="Lora"/>
              <a:ea typeface="Lora"/>
              <a:cs typeface="Lora"/>
              <a:sym typeface="Lora"/>
            </a:endParaRPr>
          </a:p>
        </p:txBody>
      </p:sp>
      <p:sp>
        <p:nvSpPr>
          <p:cNvPr id="242" name="Google Shape;242;g2b2e223a16e_0_79"/>
          <p:cNvSpPr txBox="1"/>
          <p:nvPr/>
        </p:nvSpPr>
        <p:spPr>
          <a:xfrm>
            <a:off x="256600" y="4111950"/>
            <a:ext cx="8784900" cy="384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lang="en-GB" sz="1300">
                <a:solidFill>
                  <a:srgbClr val="FF0000"/>
                </a:solidFill>
                <a:latin typeface="Lora"/>
                <a:ea typeface="Lora"/>
                <a:cs typeface="Lora"/>
                <a:sym typeface="Lora"/>
              </a:rPr>
              <a:t>Contrainte </a:t>
            </a:r>
            <a:r>
              <a:rPr lang="en-GB" sz="1300">
                <a:solidFill>
                  <a:schemeClr val="dk2"/>
                </a:solidFill>
                <a:latin typeface="Lora"/>
                <a:ea typeface="Lora"/>
                <a:cs typeface="Lora"/>
                <a:sym typeface="Lora"/>
              </a:rPr>
              <a:t>d’annoter seulement N images       +            ?          </a:t>
            </a:r>
            <a:r>
              <a:rPr i="0" lang="en-GB" sz="1300" u="none" cap="none" strike="noStrike">
                <a:solidFill>
                  <a:schemeClr val="dk2"/>
                </a:solidFill>
                <a:latin typeface="Lora"/>
                <a:ea typeface="Lora"/>
                <a:cs typeface="Lora"/>
                <a:sym typeface="Lora"/>
              </a:rPr>
              <a:t>=  </a:t>
            </a:r>
            <a:r>
              <a:rPr lang="en-GB" sz="1300">
                <a:solidFill>
                  <a:schemeClr val="dk2"/>
                </a:solidFill>
                <a:latin typeface="Lora"/>
                <a:ea typeface="Lora"/>
                <a:cs typeface="Lora"/>
                <a:sym typeface="Lora"/>
              </a:rPr>
              <a:t>Sélectionner les </a:t>
            </a:r>
            <a:r>
              <a:rPr lang="en-GB" sz="1300">
                <a:solidFill>
                  <a:srgbClr val="38761D"/>
                </a:solidFill>
                <a:latin typeface="Lora"/>
                <a:ea typeface="Lora"/>
                <a:cs typeface="Lora"/>
                <a:sym typeface="Lora"/>
              </a:rPr>
              <a:t>meilleures </a:t>
            </a:r>
            <a:r>
              <a:rPr lang="en-GB" sz="1300">
                <a:solidFill>
                  <a:schemeClr val="dk2"/>
                </a:solidFill>
                <a:latin typeface="Lora"/>
                <a:ea typeface="Lora"/>
                <a:cs typeface="Lora"/>
                <a:sym typeface="Lora"/>
              </a:rPr>
              <a:t>N images à annoter </a:t>
            </a:r>
            <a:endParaRPr i="0" sz="1300" u="none" cap="none" strike="noStrike">
              <a:solidFill>
                <a:schemeClr val="dk2"/>
              </a:solidFill>
              <a:latin typeface="Lora"/>
              <a:ea typeface="Lora"/>
              <a:cs typeface="Lora"/>
              <a:sym typeface="Lora"/>
            </a:endParaRPr>
          </a:p>
        </p:txBody>
      </p:sp>
      <p:sp>
        <p:nvSpPr>
          <p:cNvPr id="243" name="Google Shape;243;g2b2e223a16e_0_79"/>
          <p:cNvSpPr txBox="1"/>
          <p:nvPr/>
        </p:nvSpPr>
        <p:spPr>
          <a:xfrm>
            <a:off x="5116125" y="3373813"/>
            <a:ext cx="34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Imagerie médicale </a:t>
            </a:r>
            <a:endParaRPr>
              <a:solidFill>
                <a:schemeClr val="dk2"/>
              </a:solidFill>
              <a:latin typeface="Lora"/>
              <a:ea typeface="Lora"/>
              <a:cs typeface="Lora"/>
              <a:sym typeface="Lora"/>
            </a:endParaRPr>
          </a:p>
        </p:txBody>
      </p:sp>
      <p:sp>
        <p:nvSpPr>
          <p:cNvPr id="244" name="Google Shape;244;g2b2e223a16e_0_79"/>
          <p:cNvSpPr txBox="1"/>
          <p:nvPr/>
        </p:nvSpPr>
        <p:spPr>
          <a:xfrm>
            <a:off x="1324025" y="3373825"/>
            <a:ext cx="347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Piste d'atterrissage </a:t>
            </a:r>
            <a:endParaRPr>
              <a:solidFill>
                <a:schemeClr val="dk2"/>
              </a:solidFill>
              <a:latin typeface="Lora"/>
              <a:ea typeface="Lora"/>
              <a:cs typeface="Lora"/>
              <a:sym typeface="Lora"/>
            </a:endParaRPr>
          </a:p>
        </p:txBody>
      </p:sp>
      <p:cxnSp>
        <p:nvCxnSpPr>
          <p:cNvPr id="245" name="Google Shape;245;g2b2e223a16e_0_79"/>
          <p:cNvCxnSpPr/>
          <p:nvPr/>
        </p:nvCxnSpPr>
        <p:spPr>
          <a:xfrm>
            <a:off x="3817500" y="1032450"/>
            <a:ext cx="556200" cy="5700"/>
          </a:xfrm>
          <a:prstGeom prst="straightConnector1">
            <a:avLst/>
          </a:prstGeom>
          <a:noFill/>
          <a:ln cap="flat" cmpd="sng" w="9525">
            <a:solidFill>
              <a:srgbClr val="FF0000"/>
            </a:solidFill>
            <a:prstDash val="dot"/>
            <a:round/>
            <a:headEnd len="med" w="med" type="none"/>
            <a:tailEnd len="med" w="med" type="none"/>
          </a:ln>
        </p:spPr>
      </p:cxnSp>
      <p:sp>
        <p:nvSpPr>
          <p:cNvPr id="246" name="Google Shape;246;g2b2e223a16e_0_79"/>
          <p:cNvSpPr txBox="1"/>
          <p:nvPr/>
        </p:nvSpPr>
        <p:spPr>
          <a:xfrm>
            <a:off x="4718200" y="817125"/>
            <a:ext cx="33027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434343"/>
              </a:buClr>
              <a:buSzPts val="1400"/>
              <a:buFont typeface="Lora"/>
              <a:buChar char="+"/>
            </a:pPr>
            <a:r>
              <a:rPr lang="en-GB">
                <a:solidFill>
                  <a:srgbClr val="434343"/>
                </a:solidFill>
              </a:rPr>
              <a:t>      </a:t>
            </a:r>
            <a:r>
              <a:rPr lang="en-GB">
                <a:solidFill>
                  <a:srgbClr val="434343"/>
                </a:solidFill>
                <a:latin typeface="Lora"/>
                <a:ea typeface="Lora"/>
                <a:cs typeface="Lora"/>
                <a:sym typeface="Lora"/>
              </a:rPr>
              <a:t> </a:t>
            </a:r>
            <a:r>
              <a:rPr b="1" lang="en-GB">
                <a:solidFill>
                  <a:srgbClr val="434343"/>
                </a:solidFill>
                <a:latin typeface="Lora"/>
                <a:ea typeface="Lora"/>
                <a:cs typeface="Lora"/>
                <a:sym typeface="Lora"/>
              </a:rPr>
              <a:t>+            +</a:t>
            </a:r>
            <a:endParaRPr b="1">
              <a:solidFill>
                <a:srgbClr val="434343"/>
              </a:solidFill>
              <a:latin typeface="Lora"/>
              <a:ea typeface="Lora"/>
              <a:cs typeface="Lora"/>
              <a:sym typeface="Lora"/>
            </a:endParaRPr>
          </a:p>
        </p:txBody>
      </p:sp>
      <p:pic>
        <p:nvPicPr>
          <p:cNvPr id="247" name="Google Shape;247;g2b2e223a16e_0_79"/>
          <p:cNvPicPr preferRelativeResize="0"/>
          <p:nvPr/>
        </p:nvPicPr>
        <p:blipFill rotWithShape="1">
          <a:blip r:embed="rId8">
            <a:alphaModFix/>
          </a:blip>
          <a:srcRect b="12284" l="13739" r="2536" t="1871"/>
          <a:stretch/>
        </p:blipFill>
        <p:spPr>
          <a:xfrm>
            <a:off x="1080825" y="1524750"/>
            <a:ext cx="2216901" cy="1859550"/>
          </a:xfrm>
          <a:prstGeom prst="rect">
            <a:avLst/>
          </a:prstGeom>
          <a:noFill/>
          <a:ln>
            <a:noFill/>
          </a:ln>
          <a:effectLst>
            <a:outerShdw blurRad="57150" rotWithShape="0" algn="bl" dir="5400000" dist="19050">
              <a:srgbClr val="000000">
                <a:alpha val="50000"/>
              </a:srgbClr>
            </a:outerShdw>
          </a:effectLst>
        </p:spPr>
      </p:pic>
      <p:sp>
        <p:nvSpPr>
          <p:cNvPr id="248" name="Google Shape;248;g2b2e223a16e_0_79"/>
          <p:cNvSpPr/>
          <p:nvPr/>
        </p:nvSpPr>
        <p:spPr>
          <a:xfrm>
            <a:off x="4373700" y="795925"/>
            <a:ext cx="2729700" cy="447900"/>
          </a:xfrm>
          <a:prstGeom prst="rect">
            <a:avLst/>
          </a:prstGeom>
          <a:noFill/>
          <a:ln cap="flat" cmpd="sng" w="9525">
            <a:solidFill>
              <a:srgbClr val="E4002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9" name="Google Shape;249;g2b2e223a16e_0_79"/>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Amélioration de la détection par l’apprentissage actif</a:t>
            </a:r>
            <a:endParaRPr>
              <a:latin typeface="Lora"/>
              <a:ea typeface="Lora"/>
              <a:cs typeface="Lora"/>
              <a:sym typeface="Lo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Amélioration de la détection par l’apprentissage actif</a:t>
            </a:r>
            <a:endParaRPr>
              <a:latin typeface="Lora"/>
              <a:ea typeface="Lora"/>
              <a:cs typeface="Lora"/>
              <a:sym typeface="Lora"/>
            </a:endParaRPr>
          </a:p>
        </p:txBody>
      </p:sp>
      <p:pic>
        <p:nvPicPr>
          <p:cNvPr id="255" name="Google Shape;255;p4"/>
          <p:cNvPicPr preferRelativeResize="0"/>
          <p:nvPr/>
        </p:nvPicPr>
        <p:blipFill rotWithShape="1">
          <a:blip r:embed="rId3">
            <a:alphaModFix/>
          </a:blip>
          <a:srcRect b="10984" l="0" r="0" t="0"/>
          <a:stretch/>
        </p:blipFill>
        <p:spPr>
          <a:xfrm>
            <a:off x="282850" y="1373725"/>
            <a:ext cx="3759900" cy="2212951"/>
          </a:xfrm>
          <a:prstGeom prst="rect">
            <a:avLst/>
          </a:prstGeom>
          <a:noFill/>
          <a:ln>
            <a:noFill/>
          </a:ln>
          <a:effectLst>
            <a:outerShdw blurRad="57150" rotWithShape="0" algn="bl" dir="5400000" dist="19050">
              <a:srgbClr val="000000">
                <a:alpha val="50000"/>
              </a:srgbClr>
            </a:outerShdw>
          </a:effectLst>
        </p:spPr>
      </p:pic>
      <p:grpSp>
        <p:nvGrpSpPr>
          <p:cNvPr id="256" name="Google Shape;256;p4"/>
          <p:cNvGrpSpPr/>
          <p:nvPr/>
        </p:nvGrpSpPr>
        <p:grpSpPr>
          <a:xfrm>
            <a:off x="4104375" y="1523988"/>
            <a:ext cx="5039626" cy="1940351"/>
            <a:chOff x="4122475" y="1852499"/>
            <a:chExt cx="5039626" cy="1940351"/>
          </a:xfrm>
        </p:grpSpPr>
        <p:pic>
          <p:nvPicPr>
            <p:cNvPr id="257" name="Google Shape;257;p4"/>
            <p:cNvPicPr preferRelativeResize="0"/>
            <p:nvPr/>
          </p:nvPicPr>
          <p:blipFill rotWithShape="1">
            <a:blip r:embed="rId4">
              <a:alphaModFix/>
            </a:blip>
            <a:srcRect b="50633" l="0" r="0" t="0"/>
            <a:stretch/>
          </p:blipFill>
          <p:spPr>
            <a:xfrm>
              <a:off x="4122475" y="1852499"/>
              <a:ext cx="5039626" cy="1293863"/>
            </a:xfrm>
            <a:prstGeom prst="rect">
              <a:avLst/>
            </a:prstGeom>
            <a:noFill/>
            <a:ln>
              <a:noFill/>
            </a:ln>
          </p:spPr>
        </p:pic>
        <p:sp>
          <p:nvSpPr>
            <p:cNvPr id="258" name="Google Shape;258;p4"/>
            <p:cNvSpPr txBox="1"/>
            <p:nvPr/>
          </p:nvSpPr>
          <p:spPr>
            <a:xfrm>
              <a:off x="4140600" y="3146350"/>
              <a:ext cx="50034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lang="en-GB" sz="1000">
                  <a:solidFill>
                    <a:schemeClr val="dk2"/>
                  </a:solidFill>
                  <a:latin typeface="Lora"/>
                  <a:ea typeface="Lora"/>
                  <a:cs typeface="Lora"/>
                  <a:sym typeface="Lora"/>
                </a:rPr>
                <a:t>C</a:t>
              </a:r>
              <a:r>
                <a:rPr b="0" i="0" lang="en-GB" sz="1000" u="none" cap="none" strike="noStrike">
                  <a:solidFill>
                    <a:schemeClr val="dk2"/>
                  </a:solidFill>
                  <a:latin typeface="Lora"/>
                  <a:ea typeface="Lora"/>
                  <a:cs typeface="Lora"/>
                  <a:sym typeface="Lora"/>
                </a:rPr>
                <a:t>lassification binaire</a:t>
              </a:r>
              <a:endParaRPr b="0" i="0" sz="1000" u="none" cap="none" strike="noStrike">
                <a:solidFill>
                  <a:schemeClr val="dk2"/>
                </a:solidFill>
                <a:latin typeface="Lora"/>
                <a:ea typeface="Lora"/>
                <a:cs typeface="Lora"/>
                <a:sym typeface="Lora"/>
              </a:endParaRPr>
            </a:p>
            <a:p>
              <a:pPr indent="0" lvl="0" marL="0" marR="0" rtl="0" algn="l">
                <a:lnSpc>
                  <a:spcPct val="100000"/>
                </a:lnSpc>
                <a:spcBef>
                  <a:spcPts val="0"/>
                </a:spcBef>
                <a:spcAft>
                  <a:spcPts val="0"/>
                </a:spcAft>
                <a:buClr>
                  <a:srgbClr val="000000"/>
                </a:buClr>
                <a:buSzPts val="800"/>
                <a:buFont typeface="Arial"/>
                <a:buNone/>
              </a:pPr>
              <a:r>
                <a:rPr b="0" i="0" lang="en-GB" sz="1000" u="none" cap="none" strike="noStrike">
                  <a:solidFill>
                    <a:schemeClr val="dk2"/>
                  </a:solidFill>
                  <a:latin typeface="Lora"/>
                  <a:ea typeface="Lora"/>
                  <a:cs typeface="Lora"/>
                  <a:sym typeface="Lora"/>
                </a:rPr>
                <a:t>  (b) 30 instances </a:t>
              </a:r>
              <a:r>
                <a:rPr lang="en-GB" sz="1000">
                  <a:solidFill>
                    <a:schemeClr val="dk2"/>
                  </a:solidFill>
                  <a:latin typeface="Lora"/>
                  <a:ea typeface="Lora"/>
                  <a:cs typeface="Lora"/>
                  <a:sym typeface="Lora"/>
                </a:rPr>
                <a:t>labellisées</a:t>
              </a:r>
              <a:r>
                <a:rPr lang="en-GB" sz="1000">
                  <a:solidFill>
                    <a:schemeClr val="dk2"/>
                  </a:solidFill>
                  <a:latin typeface="Lora"/>
                  <a:ea typeface="Lora"/>
                  <a:cs typeface="Lora"/>
                  <a:sym typeface="Lora"/>
                </a:rPr>
                <a:t> tirées au hasard du jeu de données </a:t>
              </a:r>
              <a:r>
                <a:rPr b="0" i="0" lang="en-GB" sz="1000" u="none" cap="none" strike="noStrike">
                  <a:solidFill>
                    <a:schemeClr val="dk2"/>
                  </a:solidFill>
                  <a:latin typeface="Lora"/>
                  <a:ea typeface="Lora"/>
                  <a:cs typeface="Lora"/>
                  <a:sym typeface="Lora"/>
                </a:rPr>
                <a:t>: </a:t>
              </a:r>
              <a:r>
                <a:rPr lang="en-GB" sz="1000">
                  <a:solidFill>
                    <a:schemeClr val="dk2"/>
                  </a:solidFill>
                  <a:latin typeface="Lora"/>
                  <a:ea typeface="Lora"/>
                  <a:cs typeface="Lora"/>
                  <a:sym typeface="Lora"/>
                </a:rPr>
                <a:t>précision de </a:t>
              </a:r>
              <a:r>
                <a:rPr b="0" i="0" lang="en-GB" sz="1000" u="none" cap="none" strike="noStrike">
                  <a:solidFill>
                    <a:schemeClr val="dk2"/>
                  </a:solidFill>
                  <a:latin typeface="Lora"/>
                  <a:ea typeface="Lora"/>
                  <a:cs typeface="Lora"/>
                  <a:sym typeface="Lora"/>
                </a:rPr>
                <a:t>70% </a:t>
              </a:r>
              <a:endParaRPr sz="1000">
                <a:solidFill>
                  <a:schemeClr val="dk2"/>
                </a:solidFill>
                <a:latin typeface="Lora"/>
                <a:ea typeface="Lora"/>
                <a:cs typeface="Lora"/>
                <a:sym typeface="Lora"/>
              </a:endParaRPr>
            </a:p>
            <a:p>
              <a:pPr indent="0" lvl="0" marL="0" marR="0" rtl="0" algn="l">
                <a:lnSpc>
                  <a:spcPct val="100000"/>
                </a:lnSpc>
                <a:spcBef>
                  <a:spcPts val="0"/>
                </a:spcBef>
                <a:spcAft>
                  <a:spcPts val="0"/>
                </a:spcAft>
                <a:buClr>
                  <a:srgbClr val="000000"/>
                </a:buClr>
                <a:buSzPts val="800"/>
                <a:buFont typeface="Arial"/>
                <a:buNone/>
              </a:pPr>
              <a:r>
                <a:rPr lang="en-GB" sz="1000">
                  <a:solidFill>
                    <a:schemeClr val="dk2"/>
                  </a:solidFill>
                  <a:latin typeface="Lora"/>
                  <a:ea typeface="Lora"/>
                  <a:cs typeface="Lora"/>
                  <a:sym typeface="Lora"/>
                </a:rPr>
                <a:t>  </a:t>
              </a:r>
              <a:r>
                <a:rPr b="0" i="0" lang="en-GB" sz="1000" u="none" cap="none" strike="noStrike">
                  <a:solidFill>
                    <a:schemeClr val="dk2"/>
                  </a:solidFill>
                  <a:latin typeface="Lora"/>
                  <a:ea typeface="Lora"/>
                  <a:cs typeface="Lora"/>
                  <a:sym typeface="Lora"/>
                </a:rPr>
                <a:t>(c) 30 </a:t>
              </a:r>
              <a:r>
                <a:rPr lang="en-GB" sz="1000">
                  <a:solidFill>
                    <a:schemeClr val="dk2"/>
                  </a:solidFill>
                  <a:latin typeface="Lora"/>
                  <a:ea typeface="Lora"/>
                  <a:cs typeface="Lora"/>
                  <a:sym typeface="Lora"/>
                </a:rPr>
                <a:t>instances labellisées en utilisant l’apprentissage actif </a:t>
              </a:r>
              <a:r>
                <a:rPr b="0" i="0" lang="en-GB" sz="1000" u="none" cap="none" strike="noStrike">
                  <a:solidFill>
                    <a:schemeClr val="dk2"/>
                  </a:solidFill>
                  <a:latin typeface="Lora"/>
                  <a:ea typeface="Lora"/>
                  <a:cs typeface="Lora"/>
                  <a:sym typeface="Lora"/>
                </a:rPr>
                <a:t>: précision de 90% </a:t>
              </a:r>
              <a:endParaRPr b="0" i="0" sz="1000" u="none" cap="none" strike="noStrike">
                <a:solidFill>
                  <a:schemeClr val="dk2"/>
                </a:solidFill>
                <a:latin typeface="Lora"/>
                <a:ea typeface="Lora"/>
                <a:cs typeface="Lora"/>
                <a:sym typeface="Lora"/>
              </a:endParaRPr>
            </a:p>
          </p:txBody>
        </p:sp>
      </p:grpSp>
      <p:sp>
        <p:nvSpPr>
          <p:cNvPr id="259" name="Google Shape;259;p4"/>
          <p:cNvSpPr txBox="1"/>
          <p:nvPr/>
        </p:nvSpPr>
        <p:spPr>
          <a:xfrm>
            <a:off x="227625" y="711675"/>
            <a:ext cx="314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actif : Définition</a:t>
            </a:r>
            <a:endParaRPr>
              <a:solidFill>
                <a:schemeClr val="dk2"/>
              </a:solidFill>
              <a:latin typeface="Lora"/>
              <a:ea typeface="Lora"/>
              <a:cs typeface="Lora"/>
              <a:sym typeface="Lora"/>
            </a:endParaRPr>
          </a:p>
        </p:txBody>
      </p:sp>
      <p:sp>
        <p:nvSpPr>
          <p:cNvPr id="260" name="Google Shape;260;p4"/>
          <p:cNvSpPr txBox="1"/>
          <p:nvPr/>
        </p:nvSpPr>
        <p:spPr>
          <a:xfrm>
            <a:off x="1240200" y="3671100"/>
            <a:ext cx="1958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latin typeface="Lora"/>
                <a:ea typeface="Lora"/>
                <a:cs typeface="Lora"/>
                <a:sym typeface="Lora"/>
              </a:rPr>
              <a:t>Le cycle d’apprentissage actif </a:t>
            </a:r>
            <a:endParaRPr sz="1000">
              <a:solidFill>
                <a:schemeClr val="dk2"/>
              </a:solidFill>
              <a:latin typeface="Lora"/>
              <a:ea typeface="Lora"/>
              <a:cs typeface="Lora"/>
              <a:sym typeface="Lor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8"/>
          <p:cNvSpPr txBox="1"/>
          <p:nvPr>
            <p:ph idx="1" type="body"/>
          </p:nvPr>
        </p:nvSpPr>
        <p:spPr>
          <a:xfrm>
            <a:off x="201600" y="795200"/>
            <a:ext cx="6536700" cy="1101000"/>
          </a:xfrm>
          <a:prstGeom prst="rect">
            <a:avLst/>
          </a:prstGeom>
          <a:noFill/>
          <a:ln>
            <a:noFill/>
          </a:ln>
        </p:spPr>
        <p:txBody>
          <a:bodyPr anchorCtr="0" anchor="t" bIns="0" lIns="0" spcFirstLastPara="1" rIns="0" wrap="square" tIns="0">
            <a:noAutofit/>
          </a:bodyPr>
          <a:lstStyle/>
          <a:p>
            <a:pPr indent="457200" lvl="0" marL="1371600" rtl="0" algn="l">
              <a:lnSpc>
                <a:spcPct val="115000"/>
              </a:lnSpc>
              <a:spcBef>
                <a:spcPts val="0"/>
              </a:spcBef>
              <a:spcAft>
                <a:spcPts val="0"/>
              </a:spcAft>
              <a:buSzPts val="1100"/>
              <a:buNone/>
            </a:pPr>
            <a:r>
              <a:t/>
            </a:r>
            <a:endParaRPr sz="1200">
              <a:latin typeface="Lora"/>
              <a:ea typeface="Lora"/>
              <a:cs typeface="Lora"/>
              <a:sym typeface="Lora"/>
            </a:endParaRPr>
          </a:p>
          <a:p>
            <a:pPr indent="0" lvl="0" marL="0" rtl="0" algn="l">
              <a:lnSpc>
                <a:spcPct val="115000"/>
              </a:lnSpc>
              <a:spcBef>
                <a:spcPts val="0"/>
              </a:spcBef>
              <a:spcAft>
                <a:spcPts val="0"/>
              </a:spcAft>
              <a:buSzPts val="1100"/>
              <a:buNone/>
            </a:pPr>
            <a:r>
              <a:t/>
            </a:r>
            <a:endParaRPr sz="1200">
              <a:latin typeface="Lora"/>
              <a:ea typeface="Lora"/>
              <a:cs typeface="Lora"/>
              <a:sym typeface="Lora"/>
            </a:endParaRPr>
          </a:p>
          <a:p>
            <a:pPr indent="0" lvl="0" marL="0" rtl="0" algn="l">
              <a:lnSpc>
                <a:spcPct val="115000"/>
              </a:lnSpc>
              <a:spcBef>
                <a:spcPts val="0"/>
              </a:spcBef>
              <a:spcAft>
                <a:spcPts val="0"/>
              </a:spcAft>
              <a:buSzPts val="1100"/>
              <a:buNone/>
            </a:pPr>
            <a:r>
              <a:t/>
            </a:r>
            <a:endParaRPr sz="1200">
              <a:latin typeface="Lora"/>
              <a:ea typeface="Lora"/>
              <a:cs typeface="Lora"/>
              <a:sym typeface="Lora"/>
            </a:endParaRPr>
          </a:p>
          <a:p>
            <a:pPr indent="0" lvl="0" marL="0" rtl="0" algn="l">
              <a:lnSpc>
                <a:spcPct val="115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rPr lang="en-GB" sz="1200">
                <a:latin typeface="Lora"/>
                <a:ea typeface="Lora"/>
                <a:cs typeface="Lora"/>
                <a:sym typeface="Lora"/>
              </a:rPr>
              <a:t>É</a:t>
            </a:r>
            <a:r>
              <a:rPr lang="en-GB" sz="1200">
                <a:latin typeface="Lora"/>
                <a:ea typeface="Lora"/>
                <a:cs typeface="Lora"/>
                <a:sym typeface="Lora"/>
              </a:rPr>
              <a:t>chantillonnage par </a:t>
            </a:r>
            <a:r>
              <a:rPr lang="en-GB" sz="1200" u="sng">
                <a:latin typeface="Lora"/>
                <a:ea typeface="Lora"/>
                <a:cs typeface="Lora"/>
                <a:sym typeface="Lora"/>
              </a:rPr>
              <a:t>Incertitude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latin typeface="Lora"/>
              <a:ea typeface="Lora"/>
              <a:cs typeface="Lora"/>
              <a:sym typeface="Lora"/>
            </a:endParaRPr>
          </a:p>
        </p:txBody>
      </p:sp>
      <p:sp>
        <p:nvSpPr>
          <p:cNvPr id="266" name="Google Shape;266;p8"/>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Amélioration de la détection par l’apprentissage actif</a:t>
            </a:r>
            <a:endParaRPr>
              <a:latin typeface="Lora"/>
              <a:ea typeface="Lora"/>
              <a:cs typeface="Lora"/>
              <a:sym typeface="Lora"/>
            </a:endParaRPr>
          </a:p>
        </p:txBody>
      </p:sp>
      <p:sp>
        <p:nvSpPr>
          <p:cNvPr id="267" name="Google Shape;267;p8"/>
          <p:cNvSpPr txBox="1"/>
          <p:nvPr/>
        </p:nvSpPr>
        <p:spPr>
          <a:xfrm>
            <a:off x="227625" y="711675"/>
            <a:ext cx="3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actif : Sélection de données</a:t>
            </a:r>
            <a:endParaRPr>
              <a:solidFill>
                <a:schemeClr val="dk2"/>
              </a:solidFill>
              <a:latin typeface="Lora"/>
              <a:ea typeface="Lora"/>
              <a:cs typeface="Lora"/>
              <a:sym typeface="Lora"/>
            </a:endParaRPr>
          </a:p>
        </p:txBody>
      </p:sp>
      <p:grpSp>
        <p:nvGrpSpPr>
          <p:cNvPr id="268" name="Google Shape;268;p8"/>
          <p:cNvGrpSpPr/>
          <p:nvPr/>
        </p:nvGrpSpPr>
        <p:grpSpPr>
          <a:xfrm>
            <a:off x="476775" y="2822975"/>
            <a:ext cx="3418500" cy="466800"/>
            <a:chOff x="528475" y="2308950"/>
            <a:chExt cx="3418500" cy="466800"/>
          </a:xfrm>
        </p:grpSpPr>
        <p:sp>
          <p:nvSpPr>
            <p:cNvPr id="269" name="Google Shape;269;p8"/>
            <p:cNvSpPr/>
            <p:nvPr/>
          </p:nvSpPr>
          <p:spPr>
            <a:xfrm>
              <a:off x="528475" y="2308950"/>
              <a:ext cx="3418500" cy="466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Lora"/>
                  <a:ea typeface="Lora"/>
                  <a:cs typeface="Lora"/>
                  <a:sym typeface="Lora"/>
                </a:rPr>
                <a:t>Entropy </a:t>
              </a:r>
              <a:endParaRPr i="0" sz="1000" u="none" cap="none" strike="noStrike">
                <a:solidFill>
                  <a:schemeClr val="dk2"/>
                </a:solidFill>
                <a:latin typeface="Lora"/>
                <a:ea typeface="Lora"/>
                <a:cs typeface="Lora"/>
                <a:sym typeface="Lora"/>
              </a:endParaRPr>
            </a:p>
          </p:txBody>
        </p:sp>
        <p:pic>
          <p:nvPicPr>
            <p:cNvPr id="270" name="Google Shape;270;p8"/>
            <p:cNvPicPr preferRelativeResize="0"/>
            <p:nvPr/>
          </p:nvPicPr>
          <p:blipFill>
            <a:blip r:embed="rId3">
              <a:alphaModFix/>
            </a:blip>
            <a:stretch>
              <a:fillRect/>
            </a:stretch>
          </p:blipFill>
          <p:spPr>
            <a:xfrm>
              <a:off x="1220075" y="2392375"/>
              <a:ext cx="2664324" cy="341925"/>
            </a:xfrm>
            <a:prstGeom prst="rect">
              <a:avLst/>
            </a:prstGeom>
            <a:noFill/>
            <a:ln>
              <a:noFill/>
            </a:ln>
          </p:spPr>
        </p:pic>
      </p:grpSp>
      <p:pic>
        <p:nvPicPr>
          <p:cNvPr id="271" name="Google Shape;271;p8"/>
          <p:cNvPicPr preferRelativeResize="0"/>
          <p:nvPr/>
        </p:nvPicPr>
        <p:blipFill rotWithShape="1">
          <a:blip r:embed="rId4">
            <a:alphaModFix/>
          </a:blip>
          <a:srcRect b="59854" l="740" r="14138" t="4498"/>
          <a:stretch/>
        </p:blipFill>
        <p:spPr>
          <a:xfrm>
            <a:off x="4351475" y="2446513"/>
            <a:ext cx="4747176" cy="1293375"/>
          </a:xfrm>
          <a:prstGeom prst="rect">
            <a:avLst/>
          </a:prstGeom>
          <a:noFill/>
          <a:ln>
            <a:noFill/>
          </a:ln>
          <a:effectLst>
            <a:outerShdw blurRad="57150" rotWithShape="0" algn="bl" dir="5400000" dist="19050">
              <a:srgbClr val="000000">
                <a:alpha val="50000"/>
              </a:srgbClr>
            </a:outerShdw>
          </a:effectLst>
        </p:spPr>
      </p:pic>
      <p:sp>
        <p:nvSpPr>
          <p:cNvPr id="272" name="Google Shape;272;p8"/>
          <p:cNvSpPr/>
          <p:nvPr/>
        </p:nvSpPr>
        <p:spPr>
          <a:xfrm>
            <a:off x="7348200" y="2593950"/>
            <a:ext cx="1092600" cy="62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b328b79e9d_0_599"/>
          <p:cNvSpPr txBox="1"/>
          <p:nvPr>
            <p:ph idx="1" type="body"/>
          </p:nvPr>
        </p:nvSpPr>
        <p:spPr>
          <a:xfrm>
            <a:off x="201600" y="795200"/>
            <a:ext cx="6410100" cy="1131900"/>
          </a:xfrm>
          <a:prstGeom prst="rect">
            <a:avLst/>
          </a:prstGeom>
          <a:noFill/>
          <a:ln>
            <a:noFill/>
          </a:ln>
        </p:spPr>
        <p:txBody>
          <a:bodyPr anchorCtr="0" anchor="t" bIns="0" lIns="0" spcFirstLastPara="1" rIns="0" wrap="square" tIns="0">
            <a:noAutofit/>
          </a:bodyPr>
          <a:lstStyle/>
          <a:p>
            <a:pPr indent="457200" lvl="0" marL="1371600" rtl="0" algn="l">
              <a:lnSpc>
                <a:spcPct val="115000"/>
              </a:lnSpc>
              <a:spcBef>
                <a:spcPts val="0"/>
              </a:spcBef>
              <a:spcAft>
                <a:spcPts val="0"/>
              </a:spcAft>
              <a:buSzPts val="1100"/>
              <a:buNone/>
            </a:pPr>
            <a:r>
              <a:t/>
            </a:r>
            <a:endParaRPr sz="1200"/>
          </a:p>
          <a:p>
            <a:pPr indent="0" lvl="0" marL="0" rtl="0" algn="l">
              <a:lnSpc>
                <a:spcPct val="115000"/>
              </a:lnSpc>
              <a:spcBef>
                <a:spcPts val="0"/>
              </a:spcBef>
              <a:spcAft>
                <a:spcPts val="0"/>
              </a:spcAft>
              <a:buSzPts val="1100"/>
              <a:buNone/>
            </a:pPr>
            <a:r>
              <a:t/>
            </a:r>
            <a:endParaRPr sz="1200"/>
          </a:p>
          <a:p>
            <a:pPr indent="0" lvl="0" marL="0" rtl="0" algn="l">
              <a:lnSpc>
                <a:spcPct val="115000"/>
              </a:lnSpc>
              <a:spcBef>
                <a:spcPts val="0"/>
              </a:spcBef>
              <a:spcAft>
                <a:spcPts val="0"/>
              </a:spcAft>
              <a:buSzPts val="1100"/>
              <a:buNone/>
            </a:pPr>
            <a:r>
              <a:t/>
            </a:r>
            <a:endParaRPr sz="1200"/>
          </a:p>
          <a:p>
            <a:pPr indent="0" lvl="0" marL="0" rtl="0" algn="l">
              <a:lnSpc>
                <a:spcPct val="115000"/>
              </a:lnSpc>
              <a:spcBef>
                <a:spcPts val="0"/>
              </a:spcBef>
              <a:spcAft>
                <a:spcPts val="0"/>
              </a:spcAft>
              <a:buSzPts val="1100"/>
              <a:buNone/>
            </a:pPr>
            <a:r>
              <a:t/>
            </a:r>
            <a:endParaRPr sz="1200"/>
          </a:p>
          <a:p>
            <a:pPr indent="0" lvl="0" marL="0" rtl="0" algn="l">
              <a:lnSpc>
                <a:spcPct val="200000"/>
              </a:lnSpc>
              <a:spcBef>
                <a:spcPts val="0"/>
              </a:spcBef>
              <a:spcAft>
                <a:spcPts val="0"/>
              </a:spcAft>
              <a:buSzPts val="1100"/>
              <a:buNone/>
            </a:pPr>
            <a:r>
              <a:rPr lang="en-GB" sz="1200">
                <a:latin typeface="Lora"/>
                <a:ea typeface="Lora"/>
                <a:cs typeface="Lora"/>
                <a:sym typeface="Lora"/>
              </a:rPr>
              <a:t>Échantillonnage par </a:t>
            </a:r>
            <a:r>
              <a:rPr lang="en-GB" sz="1200" u="sng">
                <a:latin typeface="Lora"/>
                <a:ea typeface="Lora"/>
                <a:cs typeface="Lora"/>
                <a:sym typeface="Lora"/>
              </a:rPr>
              <a:t>Diversité</a:t>
            </a:r>
            <a:r>
              <a:rPr lang="en-GB" sz="1200">
                <a:latin typeface="Lora"/>
                <a:ea typeface="Lora"/>
                <a:cs typeface="Lora"/>
                <a:sym typeface="Lora"/>
              </a:rPr>
              <a:t> (Approche de Coreset)</a:t>
            </a:r>
            <a:endParaRPr sz="1200">
              <a:latin typeface="Lora"/>
              <a:ea typeface="Lora"/>
              <a:cs typeface="Lora"/>
              <a:sym typeface="Lora"/>
            </a:endParaRPr>
          </a:p>
          <a:p>
            <a:pPr indent="0" lvl="0" marL="0" rtl="0" algn="l">
              <a:lnSpc>
                <a:spcPct val="200000"/>
              </a:lnSpc>
              <a:spcBef>
                <a:spcPts val="0"/>
              </a:spcBef>
              <a:spcAft>
                <a:spcPts val="0"/>
              </a:spcAft>
              <a:buSzPts val="1100"/>
              <a:buNone/>
            </a:pPr>
            <a:r>
              <a:t/>
            </a:r>
            <a:endParaRPr sz="1200"/>
          </a:p>
          <a:p>
            <a:pPr indent="0" lvl="0" marL="0" rtl="0" algn="l">
              <a:lnSpc>
                <a:spcPct val="200000"/>
              </a:lnSpc>
              <a:spcBef>
                <a:spcPts val="0"/>
              </a:spcBef>
              <a:spcAft>
                <a:spcPts val="0"/>
              </a:spcAft>
              <a:buSzPts val="1100"/>
              <a:buNone/>
            </a:pPr>
            <a:r>
              <a:t/>
            </a:r>
            <a:endParaRPr sz="1200"/>
          </a:p>
        </p:txBody>
      </p:sp>
      <p:pic>
        <p:nvPicPr>
          <p:cNvPr id="278" name="Google Shape;278;g2b328b79e9d_0_599"/>
          <p:cNvPicPr preferRelativeResize="0"/>
          <p:nvPr/>
        </p:nvPicPr>
        <p:blipFill rotWithShape="1">
          <a:blip r:embed="rId3">
            <a:alphaModFix/>
          </a:blip>
          <a:srcRect b="5869" l="1565" r="40678" t="34727"/>
          <a:stretch/>
        </p:blipFill>
        <p:spPr>
          <a:xfrm>
            <a:off x="3296450" y="3320640"/>
            <a:ext cx="4928399" cy="1412110"/>
          </a:xfrm>
          <a:prstGeom prst="rect">
            <a:avLst/>
          </a:prstGeom>
          <a:noFill/>
          <a:ln>
            <a:noFill/>
          </a:ln>
          <a:effectLst>
            <a:outerShdw blurRad="57150" rotWithShape="0" algn="bl" dir="5400000" dist="19050">
              <a:srgbClr val="000000">
                <a:alpha val="50000"/>
              </a:srgbClr>
            </a:outerShdw>
          </a:effectLst>
        </p:spPr>
      </p:pic>
      <p:sp>
        <p:nvSpPr>
          <p:cNvPr id="279" name="Google Shape;279;g2b328b79e9d_0_599"/>
          <p:cNvSpPr txBox="1"/>
          <p:nvPr/>
        </p:nvSpPr>
        <p:spPr>
          <a:xfrm rot="5400000">
            <a:off x="3651375" y="2827600"/>
            <a:ext cx="385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700">
                <a:solidFill>
                  <a:srgbClr val="040C28"/>
                </a:solidFill>
              </a:rPr>
              <a:t>≈</a:t>
            </a:r>
            <a:r>
              <a:rPr lang="en-GB" sz="2700">
                <a:solidFill>
                  <a:srgbClr val="202124"/>
                </a:solidFill>
                <a:highlight>
                  <a:srgbClr val="FFFFFF"/>
                </a:highlight>
              </a:rPr>
              <a:t> </a:t>
            </a:r>
            <a:endParaRPr sz="2600">
              <a:solidFill>
                <a:srgbClr val="434343"/>
              </a:solidFill>
            </a:endParaRPr>
          </a:p>
        </p:txBody>
      </p:sp>
      <p:sp>
        <p:nvSpPr>
          <p:cNvPr id="280" name="Google Shape;280;g2b328b79e9d_0_599"/>
          <p:cNvSpPr txBox="1"/>
          <p:nvPr/>
        </p:nvSpPr>
        <p:spPr>
          <a:xfrm>
            <a:off x="1001475" y="3695875"/>
            <a:ext cx="1810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lang="en-GB" sz="1100">
                <a:solidFill>
                  <a:schemeClr val="dk2"/>
                </a:solidFill>
                <a:latin typeface="Lora"/>
                <a:ea typeface="Lora"/>
                <a:cs typeface="Lora"/>
                <a:sym typeface="Lora"/>
              </a:rPr>
              <a:t>Algorithme du </a:t>
            </a:r>
            <a:r>
              <a:rPr b="1" i="0" lang="en-GB" sz="1100" u="none" cap="none" strike="noStrike">
                <a:solidFill>
                  <a:schemeClr val="dk2"/>
                </a:solidFill>
                <a:latin typeface="Lora"/>
                <a:ea typeface="Lora"/>
                <a:cs typeface="Lora"/>
                <a:sym typeface="Lora"/>
              </a:rPr>
              <a:t>k-Cent</a:t>
            </a:r>
            <a:r>
              <a:rPr b="1" lang="en-GB" sz="1100">
                <a:solidFill>
                  <a:schemeClr val="dk2"/>
                </a:solidFill>
                <a:latin typeface="Lora"/>
                <a:ea typeface="Lora"/>
                <a:cs typeface="Lora"/>
                <a:sym typeface="Lora"/>
              </a:rPr>
              <a:t>re</a:t>
            </a:r>
            <a:endParaRPr i="0" sz="1100" u="none" cap="none" strike="noStrike">
              <a:solidFill>
                <a:srgbClr val="000000"/>
              </a:solidFill>
            </a:endParaRPr>
          </a:p>
        </p:txBody>
      </p:sp>
      <p:sp>
        <p:nvSpPr>
          <p:cNvPr id="281" name="Google Shape;281;g2b328b79e9d_0_599"/>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Amélioration de la détection par l’apprentissage actif</a:t>
            </a:r>
            <a:endParaRPr>
              <a:latin typeface="Lora"/>
              <a:ea typeface="Lora"/>
              <a:cs typeface="Lora"/>
              <a:sym typeface="Lora"/>
            </a:endParaRPr>
          </a:p>
        </p:txBody>
      </p:sp>
      <p:sp>
        <p:nvSpPr>
          <p:cNvPr id="282" name="Google Shape;282;g2b328b79e9d_0_599"/>
          <p:cNvSpPr txBox="1"/>
          <p:nvPr/>
        </p:nvSpPr>
        <p:spPr>
          <a:xfrm>
            <a:off x="227625" y="711675"/>
            <a:ext cx="391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actif : Sélection de données</a:t>
            </a:r>
            <a:endParaRPr>
              <a:solidFill>
                <a:schemeClr val="dk2"/>
              </a:solidFill>
              <a:latin typeface="Lora"/>
              <a:ea typeface="Lora"/>
              <a:cs typeface="Lora"/>
              <a:sym typeface="Lora"/>
            </a:endParaRPr>
          </a:p>
        </p:txBody>
      </p:sp>
      <p:grpSp>
        <p:nvGrpSpPr>
          <p:cNvPr id="283" name="Google Shape;283;g2b328b79e9d_0_599"/>
          <p:cNvGrpSpPr/>
          <p:nvPr/>
        </p:nvGrpSpPr>
        <p:grpSpPr>
          <a:xfrm>
            <a:off x="3228750" y="2064150"/>
            <a:ext cx="4678800" cy="392325"/>
            <a:chOff x="4465475" y="2511875"/>
            <a:chExt cx="4678800" cy="392325"/>
          </a:xfrm>
        </p:grpSpPr>
        <p:sp>
          <p:nvSpPr>
            <p:cNvPr id="284" name="Google Shape;284;g2b328b79e9d_0_599"/>
            <p:cNvSpPr txBox="1"/>
            <p:nvPr/>
          </p:nvSpPr>
          <p:spPr>
            <a:xfrm>
              <a:off x="4465475" y="2511875"/>
              <a:ext cx="4678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dk2"/>
                  </a:solidFill>
                  <a:latin typeface="Lora"/>
                  <a:ea typeface="Lora"/>
                  <a:cs typeface="Lora"/>
                  <a:sym typeface="Lora"/>
                </a:rPr>
                <a:t>Performance(D                    ) ≈</a:t>
              </a:r>
              <a:r>
                <a:rPr i="1" lang="en-GB" sz="1200">
                  <a:solidFill>
                    <a:schemeClr val="dk2"/>
                  </a:solidFill>
                  <a:highlight>
                    <a:srgbClr val="FFFFFF"/>
                  </a:highlight>
                  <a:latin typeface="Lora"/>
                  <a:ea typeface="Lora"/>
                  <a:cs typeface="Lora"/>
                  <a:sym typeface="Lora"/>
                </a:rPr>
                <a:t> Performance(D        )</a:t>
              </a:r>
              <a:endParaRPr i="1" sz="1200">
                <a:solidFill>
                  <a:schemeClr val="dk2"/>
                </a:solidFill>
                <a:highlight>
                  <a:srgbClr val="FFFFFF"/>
                </a:highlight>
                <a:latin typeface="Lora"/>
                <a:ea typeface="Lora"/>
                <a:cs typeface="Lora"/>
                <a:sym typeface="Lora"/>
              </a:endParaRPr>
            </a:p>
          </p:txBody>
        </p:sp>
        <p:sp>
          <p:nvSpPr>
            <p:cNvPr id="285" name="Google Shape;285;g2b328b79e9d_0_599"/>
            <p:cNvSpPr txBox="1"/>
            <p:nvPr/>
          </p:nvSpPr>
          <p:spPr>
            <a:xfrm>
              <a:off x="5488025" y="2581100"/>
              <a:ext cx="10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dk2"/>
                  </a:solidFill>
                  <a:latin typeface="Lora"/>
                  <a:ea typeface="Lora"/>
                  <a:cs typeface="Lora"/>
                  <a:sym typeface="Lora"/>
                </a:rPr>
                <a:t> </a:t>
              </a:r>
              <a:r>
                <a:rPr i="1" lang="en-GB" sz="900">
                  <a:solidFill>
                    <a:schemeClr val="dk2"/>
                  </a:solidFill>
                  <a:latin typeface="Lora"/>
                  <a:ea typeface="Lora"/>
                  <a:cs typeface="Lora"/>
                  <a:sym typeface="Lora"/>
                </a:rPr>
                <a:t>s</a:t>
              </a:r>
              <a:r>
                <a:rPr i="1" lang="en-GB" sz="900">
                  <a:solidFill>
                    <a:schemeClr val="dk2"/>
                  </a:solidFill>
                  <a:latin typeface="Lora"/>
                  <a:ea typeface="Lora"/>
                  <a:cs typeface="Lora"/>
                  <a:sym typeface="Lora"/>
                </a:rPr>
                <a:t>ous_ensemble</a:t>
              </a:r>
              <a:endParaRPr i="1" sz="900">
                <a:solidFill>
                  <a:schemeClr val="dk2"/>
                </a:solidFill>
                <a:latin typeface="Lora"/>
                <a:ea typeface="Lora"/>
                <a:cs typeface="Lora"/>
                <a:sym typeface="Lora"/>
              </a:endParaRPr>
            </a:p>
          </p:txBody>
        </p:sp>
        <p:sp>
          <p:nvSpPr>
            <p:cNvPr id="286" name="Google Shape;286;g2b328b79e9d_0_599"/>
            <p:cNvSpPr txBox="1"/>
            <p:nvPr/>
          </p:nvSpPr>
          <p:spPr>
            <a:xfrm>
              <a:off x="7532525" y="2581100"/>
              <a:ext cx="10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dk2"/>
                  </a:solidFill>
                  <a:latin typeface="Lora"/>
                  <a:ea typeface="Lora"/>
                  <a:cs typeface="Lora"/>
                  <a:sym typeface="Lora"/>
                </a:rPr>
                <a:t> entier</a:t>
              </a:r>
              <a:endParaRPr i="1" sz="900">
                <a:solidFill>
                  <a:schemeClr val="dk2"/>
                </a:solidFill>
                <a:latin typeface="Lora"/>
                <a:ea typeface="Lora"/>
                <a:cs typeface="Lora"/>
                <a:sym typeface="Lora"/>
              </a:endParaRPr>
            </a:p>
          </p:txBody>
        </p:sp>
      </p:grpSp>
      <p:sp>
        <p:nvSpPr>
          <p:cNvPr id="287" name="Google Shape;287;g2b328b79e9d_0_599"/>
          <p:cNvSpPr txBox="1"/>
          <p:nvPr/>
        </p:nvSpPr>
        <p:spPr>
          <a:xfrm>
            <a:off x="594925" y="2056600"/>
            <a:ext cx="7482900" cy="7941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2"/>
                </a:solidFill>
                <a:latin typeface="Lora"/>
                <a:ea typeface="Lora"/>
                <a:cs typeface="Lora"/>
                <a:sym typeface="Lora"/>
              </a:rPr>
              <a:t>Trouver un </a:t>
            </a:r>
            <a:r>
              <a:rPr i="1" lang="en-GB" sz="1200">
                <a:solidFill>
                  <a:schemeClr val="dk2"/>
                </a:solidFill>
                <a:latin typeface="Lora"/>
                <a:ea typeface="Lora"/>
                <a:cs typeface="Lora"/>
                <a:sym typeface="Lora"/>
              </a:rPr>
              <a:t>sous ensemble</a:t>
            </a:r>
            <a:r>
              <a:rPr lang="en-GB" sz="1200">
                <a:solidFill>
                  <a:schemeClr val="dk2"/>
                </a:solidFill>
                <a:latin typeface="Lora"/>
                <a:ea typeface="Lora"/>
                <a:cs typeface="Lora"/>
                <a:sym typeface="Lora"/>
              </a:rPr>
              <a:t> tel que :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t/>
            </a:r>
            <a:endParaRPr sz="1200">
              <a:solidFill>
                <a:schemeClr val="dk2"/>
              </a:solidFill>
              <a:latin typeface="Lora"/>
              <a:ea typeface="Lora"/>
              <a:cs typeface="Lora"/>
              <a:sym typeface="Lora"/>
            </a:endParaRPr>
          </a:p>
          <a:p>
            <a:pPr indent="0" lvl="0" marL="0" rtl="0" algn="l">
              <a:lnSpc>
                <a:spcPct val="115000"/>
              </a:lnSpc>
              <a:spcBef>
                <a:spcPts val="0"/>
              </a:spcBef>
              <a:spcAft>
                <a:spcPts val="0"/>
              </a:spcAft>
              <a:buNone/>
            </a:pPr>
            <a:r>
              <a:rPr lang="en-GB" sz="1200">
                <a:solidFill>
                  <a:schemeClr val="dk2"/>
                </a:solidFill>
                <a:latin typeface="Lora"/>
                <a:ea typeface="Lora"/>
                <a:cs typeface="Lora"/>
                <a:sym typeface="Lora"/>
              </a:rPr>
              <a:t>                            </a:t>
            </a:r>
            <a:r>
              <a:rPr lang="en-GB" sz="1200">
                <a:solidFill>
                  <a:schemeClr val="dk2"/>
                </a:solidFill>
                <a:latin typeface="Lora"/>
                <a:ea typeface="Lora"/>
                <a:cs typeface="Lora"/>
                <a:sym typeface="Lora"/>
              </a:rPr>
              <a:t>s</a:t>
            </a:r>
            <a:r>
              <a:rPr lang="en-GB" sz="1200">
                <a:solidFill>
                  <a:schemeClr val="dk2"/>
                </a:solidFill>
                <a:latin typeface="Lora"/>
                <a:ea typeface="Lora"/>
                <a:cs typeface="Lora"/>
                <a:sym typeface="Lora"/>
              </a:rPr>
              <a:t>ous ensemble :    </a:t>
            </a:r>
            <a:endParaRPr sz="1200">
              <a:solidFill>
                <a:schemeClr val="dk2"/>
              </a:solidFill>
              <a:latin typeface="Lora"/>
              <a:ea typeface="Lora"/>
              <a:cs typeface="Lora"/>
              <a:sym typeface="Lora"/>
            </a:endParaRPr>
          </a:p>
        </p:txBody>
      </p:sp>
      <p:grpSp>
        <p:nvGrpSpPr>
          <p:cNvPr id="288" name="Google Shape;288;g2b328b79e9d_0_599"/>
          <p:cNvGrpSpPr/>
          <p:nvPr/>
        </p:nvGrpSpPr>
        <p:grpSpPr>
          <a:xfrm>
            <a:off x="3204800" y="2463000"/>
            <a:ext cx="4928400" cy="383725"/>
            <a:chOff x="3780425" y="2156375"/>
            <a:chExt cx="4928400" cy="383725"/>
          </a:xfrm>
        </p:grpSpPr>
        <p:sp>
          <p:nvSpPr>
            <p:cNvPr id="289" name="Google Shape;289;g2b328b79e9d_0_599"/>
            <p:cNvSpPr txBox="1"/>
            <p:nvPr/>
          </p:nvSpPr>
          <p:spPr>
            <a:xfrm>
              <a:off x="3780425" y="2156375"/>
              <a:ext cx="49284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200">
                  <a:solidFill>
                    <a:schemeClr val="dk2"/>
                  </a:solidFill>
                  <a:latin typeface="Lora"/>
                  <a:ea typeface="Lora"/>
                  <a:cs typeface="Lora"/>
                  <a:sym typeface="Lora"/>
                </a:rPr>
                <a:t>|</a:t>
              </a:r>
              <a:r>
                <a:rPr i="1" lang="en-GB" sz="1200">
                  <a:solidFill>
                    <a:schemeClr val="dk2"/>
                  </a:solidFill>
                  <a:latin typeface="Lora"/>
                  <a:ea typeface="Lora"/>
                  <a:cs typeface="Lora"/>
                  <a:sym typeface="Lora"/>
                </a:rPr>
                <a:t> Perte_moy(D                    ) - Perte_moy(D                              ) </a:t>
              </a:r>
              <a:r>
                <a:rPr lang="en-GB" sz="1200">
                  <a:solidFill>
                    <a:schemeClr val="dk2"/>
                  </a:solidFill>
                  <a:latin typeface="Lora"/>
                  <a:ea typeface="Lora"/>
                  <a:cs typeface="Lora"/>
                  <a:sym typeface="Lora"/>
                </a:rPr>
                <a:t>|</a:t>
              </a:r>
              <a:r>
                <a:rPr i="1" lang="en-GB" sz="1200">
                  <a:solidFill>
                    <a:schemeClr val="dk2"/>
                  </a:solidFill>
                  <a:latin typeface="Lora"/>
                  <a:ea typeface="Lora"/>
                  <a:cs typeface="Lora"/>
                  <a:sym typeface="Lora"/>
                </a:rPr>
                <a:t> &lt; M</a:t>
              </a:r>
              <a:endParaRPr i="1">
                <a:solidFill>
                  <a:srgbClr val="434343"/>
                </a:solidFill>
              </a:endParaRPr>
            </a:p>
          </p:txBody>
        </p:sp>
        <p:sp>
          <p:nvSpPr>
            <p:cNvPr id="290" name="Google Shape;290;g2b328b79e9d_0_599"/>
            <p:cNvSpPr txBox="1"/>
            <p:nvPr/>
          </p:nvSpPr>
          <p:spPr>
            <a:xfrm>
              <a:off x="4746000" y="2216988"/>
              <a:ext cx="1041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dk2"/>
                  </a:solidFill>
                  <a:latin typeface="Lora"/>
                  <a:ea typeface="Lora"/>
                  <a:cs typeface="Lora"/>
                  <a:sym typeface="Lora"/>
                </a:rPr>
                <a:t> sous_ensemble</a:t>
              </a:r>
              <a:endParaRPr i="1" sz="900">
                <a:solidFill>
                  <a:schemeClr val="dk2"/>
                </a:solidFill>
                <a:latin typeface="Lora"/>
                <a:ea typeface="Lora"/>
                <a:cs typeface="Lora"/>
                <a:sym typeface="Lora"/>
              </a:endParaRPr>
            </a:p>
          </p:txBody>
        </p:sp>
        <p:sp>
          <p:nvSpPr>
            <p:cNvPr id="291" name="Google Shape;291;g2b328b79e9d_0_599"/>
            <p:cNvSpPr txBox="1"/>
            <p:nvPr/>
          </p:nvSpPr>
          <p:spPr>
            <a:xfrm>
              <a:off x="6666925" y="2217000"/>
              <a:ext cx="1405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dk2"/>
                  </a:solidFill>
                  <a:latin typeface="Lora"/>
                  <a:ea typeface="Lora"/>
                  <a:cs typeface="Lora"/>
                  <a:sym typeface="Lora"/>
                </a:rPr>
                <a:t> entier</a:t>
              </a:r>
              <a:r>
                <a:rPr lang="en-GB" sz="900">
                  <a:solidFill>
                    <a:schemeClr val="dk2"/>
                  </a:solidFill>
                  <a:latin typeface="Lora"/>
                  <a:ea typeface="Lora"/>
                  <a:cs typeface="Lora"/>
                  <a:sym typeface="Lora"/>
                </a:rPr>
                <a:t>\</a:t>
              </a:r>
              <a:r>
                <a:rPr i="1" lang="en-GB" sz="900">
                  <a:solidFill>
                    <a:schemeClr val="dk2"/>
                  </a:solidFill>
                  <a:latin typeface="Lora"/>
                  <a:ea typeface="Lora"/>
                  <a:cs typeface="Lora"/>
                  <a:sym typeface="Lora"/>
                </a:rPr>
                <a:t>sous_ensemble</a:t>
              </a:r>
              <a:endParaRPr i="1" sz="900">
                <a:solidFill>
                  <a:schemeClr val="dk2"/>
                </a:solidFill>
                <a:latin typeface="Lora"/>
                <a:ea typeface="Lora"/>
                <a:cs typeface="Lora"/>
                <a:sym typeface="Lora"/>
              </a:endParaRPr>
            </a:p>
          </p:txBody>
        </p:sp>
      </p:grpSp>
      <p:sp>
        <p:nvSpPr>
          <p:cNvPr id="292" name="Google Shape;292;g2b328b79e9d_0_599"/>
          <p:cNvSpPr txBox="1"/>
          <p:nvPr/>
        </p:nvSpPr>
        <p:spPr>
          <a:xfrm rot="10800000">
            <a:off x="1212522" y="2481406"/>
            <a:ext cx="60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dk2"/>
                </a:solidFill>
                <a:latin typeface="Lora"/>
                <a:ea typeface="Lora"/>
                <a:cs typeface="Lora"/>
                <a:sym typeface="Lora"/>
              </a:rPr>
              <a:t>A</a:t>
            </a:r>
            <a:endParaRPr sz="1200">
              <a:solidFill>
                <a:schemeClr val="dk2"/>
              </a:solidFill>
              <a:latin typeface="Lora"/>
              <a:ea typeface="Lora"/>
              <a:cs typeface="Lora"/>
              <a:sym typeface="Lor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b328b79e9d_0_617"/>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p:txBody>
      </p:sp>
      <p:sp>
        <p:nvSpPr>
          <p:cNvPr id="298" name="Google Shape;298;g2b328b79e9d_0_617"/>
          <p:cNvSpPr txBox="1"/>
          <p:nvPr/>
        </p:nvSpPr>
        <p:spPr>
          <a:xfrm>
            <a:off x="2109675" y="2886675"/>
            <a:ext cx="4365300" cy="738900"/>
          </a:xfrm>
          <a:prstGeom prst="rect">
            <a:avLst/>
          </a:prstGeom>
          <a:gradFill>
            <a:gsLst>
              <a:gs pos="0">
                <a:srgbClr val="93C47D"/>
              </a:gs>
              <a:gs pos="100000">
                <a:srgbClr val="95AAB5"/>
              </a:gs>
            </a:gsLst>
            <a:lin ang="10800025" scaled="0"/>
          </a:gra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i="1" lang="en-GB" sz="1200">
                <a:solidFill>
                  <a:schemeClr val="lt1"/>
                </a:solidFill>
                <a:latin typeface="Lora"/>
                <a:ea typeface="Lora"/>
                <a:cs typeface="Lora"/>
                <a:sym typeface="Lora"/>
              </a:rPr>
              <a:t>&gt; python  main.py   </a:t>
            </a:r>
            <a:r>
              <a:rPr i="1" lang="en-GB" sz="1200">
                <a:solidFill>
                  <a:srgbClr val="FFFF00"/>
                </a:solidFill>
                <a:latin typeface="Lora"/>
                <a:ea typeface="Lora"/>
                <a:cs typeface="Lora"/>
                <a:sym typeface="Lora"/>
              </a:rPr>
              <a:t>-data_dir</a:t>
            </a:r>
            <a:r>
              <a:rPr i="1" lang="en-GB" sz="1200">
                <a:solidFill>
                  <a:schemeClr val="lt1"/>
                </a:solidFill>
                <a:latin typeface="Lora"/>
                <a:ea typeface="Lora"/>
                <a:cs typeface="Lora"/>
                <a:sym typeface="Lora"/>
              </a:rPr>
              <a:t>  data_dir    </a:t>
            </a:r>
            <a:r>
              <a:rPr i="1" lang="en-GB" sz="1200">
                <a:solidFill>
                  <a:srgbClr val="FFFF00"/>
                </a:solidFill>
                <a:latin typeface="Lora"/>
                <a:ea typeface="Lora"/>
                <a:cs typeface="Lora"/>
                <a:sym typeface="Lora"/>
              </a:rPr>
              <a:t>-n_img_init</a:t>
            </a:r>
            <a:r>
              <a:rPr i="1" lang="en-GB" sz="1200">
                <a:solidFill>
                  <a:schemeClr val="lt1"/>
                </a:solidFill>
                <a:latin typeface="Lora"/>
                <a:ea typeface="Lora"/>
                <a:cs typeface="Lora"/>
                <a:sym typeface="Lora"/>
              </a:rPr>
              <a:t>  500  </a:t>
            </a:r>
            <a:endParaRPr i="1" sz="1200">
              <a:solidFill>
                <a:schemeClr val="lt1"/>
              </a:solidFill>
              <a:latin typeface="Lora"/>
              <a:ea typeface="Lora"/>
              <a:cs typeface="Lora"/>
              <a:sym typeface="Lora"/>
            </a:endParaRPr>
          </a:p>
          <a:p>
            <a:pPr indent="0" lvl="0" marL="0" rtl="0" algn="l">
              <a:spcBef>
                <a:spcPts val="0"/>
              </a:spcBef>
              <a:spcAft>
                <a:spcPts val="0"/>
              </a:spcAft>
              <a:buNone/>
            </a:pPr>
            <a:r>
              <a:rPr i="1" lang="en-GB" sz="1200">
                <a:solidFill>
                  <a:schemeClr val="lt1"/>
                </a:solidFill>
                <a:latin typeface="Lora"/>
                <a:ea typeface="Lora"/>
                <a:cs typeface="Lora"/>
                <a:sym typeface="Lora"/>
              </a:rPr>
              <a:t>                                   </a:t>
            </a:r>
            <a:r>
              <a:rPr i="1" lang="en-GB" sz="1200">
                <a:solidFill>
                  <a:srgbClr val="FFFF00"/>
                </a:solidFill>
                <a:latin typeface="Lora"/>
                <a:ea typeface="Lora"/>
                <a:cs typeface="Lora"/>
                <a:sym typeface="Lora"/>
              </a:rPr>
              <a:t>-s  </a:t>
            </a:r>
            <a:r>
              <a:rPr i="1" lang="en-GB" sz="1200">
                <a:solidFill>
                  <a:schemeClr val="lt1"/>
                </a:solidFill>
                <a:latin typeface="Lora"/>
                <a:ea typeface="Lora"/>
                <a:cs typeface="Lora"/>
                <a:sym typeface="Lora"/>
              </a:rPr>
              <a:t>stratégie    </a:t>
            </a:r>
            <a:r>
              <a:rPr i="1" lang="en-GB" sz="1200">
                <a:solidFill>
                  <a:srgbClr val="FFFF00"/>
                </a:solidFill>
                <a:latin typeface="Lora"/>
                <a:ea typeface="Lora"/>
                <a:cs typeface="Lora"/>
                <a:sym typeface="Lora"/>
              </a:rPr>
              <a:t>-q</a:t>
            </a:r>
            <a:r>
              <a:rPr i="1" lang="en-GB" sz="1200">
                <a:solidFill>
                  <a:schemeClr val="lt1"/>
                </a:solidFill>
                <a:latin typeface="Lora"/>
                <a:ea typeface="Lora"/>
                <a:cs typeface="Lora"/>
                <a:sym typeface="Lora"/>
              </a:rPr>
              <a:t>  500     </a:t>
            </a:r>
            <a:r>
              <a:rPr i="1" lang="en-GB" sz="1200">
                <a:solidFill>
                  <a:srgbClr val="FFFF00"/>
                </a:solidFill>
                <a:latin typeface="Lora"/>
                <a:ea typeface="Lora"/>
                <a:cs typeface="Lora"/>
                <a:sym typeface="Lora"/>
              </a:rPr>
              <a:t>-r</a:t>
            </a:r>
            <a:r>
              <a:rPr i="1" lang="en-GB" sz="1200">
                <a:solidFill>
                  <a:schemeClr val="lt1"/>
                </a:solidFill>
                <a:latin typeface="Lora"/>
                <a:ea typeface="Lora"/>
                <a:cs typeface="Lora"/>
                <a:sym typeface="Lora"/>
              </a:rPr>
              <a:t>  20    </a:t>
            </a:r>
            <a:endParaRPr i="1" sz="1200">
              <a:solidFill>
                <a:schemeClr val="lt1"/>
              </a:solidFill>
              <a:latin typeface="Lora"/>
              <a:ea typeface="Lora"/>
              <a:cs typeface="Lora"/>
              <a:sym typeface="Lora"/>
            </a:endParaRPr>
          </a:p>
          <a:p>
            <a:pPr indent="457200" lvl="0" marL="914400" rtl="0" algn="l">
              <a:spcBef>
                <a:spcPts val="0"/>
              </a:spcBef>
              <a:spcAft>
                <a:spcPts val="0"/>
              </a:spcAft>
              <a:buNone/>
            </a:pPr>
            <a:r>
              <a:rPr i="1" lang="en-GB" sz="1200">
                <a:solidFill>
                  <a:schemeClr val="lt1"/>
                </a:solidFill>
                <a:latin typeface="Lora"/>
                <a:ea typeface="Lora"/>
                <a:cs typeface="Lora"/>
                <a:sym typeface="Lora"/>
              </a:rPr>
              <a:t> </a:t>
            </a:r>
            <a:r>
              <a:rPr i="1" lang="en-GB" sz="1200">
                <a:solidFill>
                  <a:srgbClr val="FFFF00"/>
                </a:solidFill>
                <a:latin typeface="Lora"/>
                <a:ea typeface="Lora"/>
                <a:cs typeface="Lora"/>
                <a:sym typeface="Lora"/>
              </a:rPr>
              <a:t>-bs</a:t>
            </a:r>
            <a:r>
              <a:rPr i="1" lang="en-GB" sz="1200">
                <a:solidFill>
                  <a:schemeClr val="lt1"/>
                </a:solidFill>
                <a:latin typeface="Lora"/>
                <a:ea typeface="Lora"/>
                <a:cs typeface="Lora"/>
                <a:sym typeface="Lora"/>
              </a:rPr>
              <a:t>  16      </a:t>
            </a:r>
            <a:r>
              <a:rPr i="1" lang="en-GB" sz="1200">
                <a:solidFill>
                  <a:srgbClr val="FFFF00"/>
                </a:solidFill>
                <a:latin typeface="Lora"/>
                <a:ea typeface="Lora"/>
                <a:cs typeface="Lora"/>
                <a:sym typeface="Lora"/>
              </a:rPr>
              <a:t>-e</a:t>
            </a:r>
            <a:r>
              <a:rPr i="1" lang="en-GB" sz="1200">
                <a:solidFill>
                  <a:schemeClr val="lt1"/>
                </a:solidFill>
                <a:latin typeface="Lora"/>
                <a:ea typeface="Lora"/>
                <a:cs typeface="Lora"/>
                <a:sym typeface="Lora"/>
              </a:rPr>
              <a:t> 20    </a:t>
            </a:r>
            <a:r>
              <a:rPr i="1" lang="en-GB" sz="1200">
                <a:solidFill>
                  <a:srgbClr val="FFFF00"/>
                </a:solidFill>
                <a:latin typeface="Lora"/>
                <a:ea typeface="Lora"/>
                <a:cs typeface="Lora"/>
                <a:sym typeface="Lora"/>
              </a:rPr>
              <a:t>-imgs</a:t>
            </a:r>
            <a:r>
              <a:rPr i="1" lang="en-GB" sz="1200">
                <a:solidFill>
                  <a:schemeClr val="lt1"/>
                </a:solidFill>
                <a:latin typeface="Lora"/>
                <a:ea typeface="Lora"/>
                <a:cs typeface="Lora"/>
                <a:sym typeface="Lora"/>
              </a:rPr>
              <a:t> 2048</a:t>
            </a:r>
            <a:endParaRPr i="1" sz="1200">
              <a:solidFill>
                <a:schemeClr val="lt1"/>
              </a:solidFill>
              <a:latin typeface="Lora"/>
              <a:ea typeface="Lora"/>
              <a:cs typeface="Lora"/>
              <a:sym typeface="Lora"/>
            </a:endParaRPr>
          </a:p>
        </p:txBody>
      </p:sp>
      <p:cxnSp>
        <p:nvCxnSpPr>
          <p:cNvPr id="299" name="Google Shape;299;g2b328b79e9d_0_617"/>
          <p:cNvCxnSpPr/>
          <p:nvPr/>
        </p:nvCxnSpPr>
        <p:spPr>
          <a:xfrm>
            <a:off x="2617175" y="1920725"/>
            <a:ext cx="773100" cy="11400"/>
          </a:xfrm>
          <a:prstGeom prst="straightConnector1">
            <a:avLst/>
          </a:prstGeom>
          <a:noFill/>
          <a:ln cap="flat" cmpd="sng" w="9525">
            <a:solidFill>
              <a:schemeClr val="dk2"/>
            </a:solidFill>
            <a:prstDash val="solid"/>
            <a:round/>
            <a:headEnd len="med" w="med" type="none"/>
            <a:tailEnd len="med" w="med" type="triangle"/>
          </a:ln>
        </p:spPr>
      </p:cxnSp>
      <p:cxnSp>
        <p:nvCxnSpPr>
          <p:cNvPr id="300" name="Google Shape;300;g2b328b79e9d_0_617"/>
          <p:cNvCxnSpPr/>
          <p:nvPr/>
        </p:nvCxnSpPr>
        <p:spPr>
          <a:xfrm>
            <a:off x="5194400" y="1920725"/>
            <a:ext cx="773100" cy="11400"/>
          </a:xfrm>
          <a:prstGeom prst="straightConnector1">
            <a:avLst/>
          </a:prstGeom>
          <a:noFill/>
          <a:ln cap="flat" cmpd="sng" w="9525">
            <a:solidFill>
              <a:schemeClr val="dk2"/>
            </a:solidFill>
            <a:prstDash val="solid"/>
            <a:round/>
            <a:headEnd len="med" w="med" type="none"/>
            <a:tailEnd len="med" w="med" type="triangle"/>
          </a:ln>
        </p:spPr>
      </p:cxnSp>
      <p:sp>
        <p:nvSpPr>
          <p:cNvPr id="301" name="Google Shape;301;g2b328b79e9d_0_617"/>
          <p:cNvSpPr txBox="1"/>
          <p:nvPr/>
        </p:nvSpPr>
        <p:spPr>
          <a:xfrm>
            <a:off x="293550" y="1464300"/>
            <a:ext cx="22695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chemeClr val="dk2"/>
                </a:solidFill>
                <a:highlight>
                  <a:srgbClr val="A4C2F4"/>
                </a:highlight>
                <a:latin typeface="Lora"/>
                <a:ea typeface="Lora"/>
                <a:cs typeface="Lora"/>
                <a:sym typeface="Lora"/>
              </a:rPr>
              <a:t>Entrée</a:t>
            </a:r>
            <a:endParaRPr>
              <a:solidFill>
                <a:schemeClr val="dk2"/>
              </a:solidFill>
              <a:highlight>
                <a:srgbClr val="A4C2F4"/>
              </a:highlight>
              <a:latin typeface="Lora"/>
              <a:ea typeface="Lora"/>
              <a:cs typeface="Lora"/>
              <a:sym typeface="Lora"/>
            </a:endParaRPr>
          </a:p>
          <a:p>
            <a:pPr indent="0" lvl="0" marL="0" rtl="0" algn="ctr">
              <a:spcBef>
                <a:spcPts val="0"/>
              </a:spcBef>
              <a:spcAft>
                <a:spcPts val="0"/>
              </a:spcAft>
              <a:buNone/>
            </a:pPr>
            <a:r>
              <a:t/>
            </a:r>
            <a:endParaRPr>
              <a:solidFill>
                <a:schemeClr val="dk2"/>
              </a:solidFill>
              <a:highlight>
                <a:srgbClr val="A4C2F4"/>
              </a:highlight>
              <a:latin typeface="Lora"/>
              <a:ea typeface="Lora"/>
              <a:cs typeface="Lora"/>
              <a:sym typeface="Lora"/>
            </a:endParaRPr>
          </a:p>
          <a:p>
            <a:pPr indent="0" lvl="0" marL="0" rtl="0" algn="l">
              <a:spcBef>
                <a:spcPts val="0"/>
              </a:spcBef>
              <a:spcAft>
                <a:spcPts val="0"/>
              </a:spcAft>
              <a:buNone/>
            </a:pPr>
            <a:r>
              <a:rPr lang="en-GB">
                <a:solidFill>
                  <a:schemeClr val="dk2"/>
                </a:solidFill>
                <a:latin typeface="Lora"/>
                <a:ea typeface="Lora"/>
                <a:cs typeface="Lora"/>
                <a:sym typeface="Lora"/>
              </a:rPr>
              <a:t>Méthode   &amp;  paramètres </a:t>
            </a:r>
            <a:endParaRPr>
              <a:solidFill>
                <a:schemeClr val="dk2"/>
              </a:solidFill>
              <a:latin typeface="Lora"/>
              <a:ea typeface="Lora"/>
              <a:cs typeface="Lora"/>
              <a:sym typeface="Lora"/>
            </a:endParaRPr>
          </a:p>
        </p:txBody>
      </p:sp>
      <p:sp>
        <p:nvSpPr>
          <p:cNvPr id="302" name="Google Shape;302;g2b328b79e9d_0_617"/>
          <p:cNvSpPr/>
          <p:nvPr/>
        </p:nvSpPr>
        <p:spPr>
          <a:xfrm>
            <a:off x="3467335" y="1714925"/>
            <a:ext cx="1650000" cy="423000"/>
          </a:xfrm>
          <a:prstGeom prst="roundRect">
            <a:avLst>
              <a:gd fmla="val 16667" name="adj"/>
            </a:avLst>
          </a:prstGeom>
          <a:solidFill>
            <a:srgbClr val="FBFCFE"/>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chemeClr val="dk2"/>
                </a:solidFill>
                <a:latin typeface="Lora"/>
                <a:ea typeface="Lora"/>
                <a:cs typeface="Lora"/>
                <a:sym typeface="Lora"/>
              </a:rPr>
              <a:t>É</a:t>
            </a:r>
            <a:r>
              <a:rPr lang="en-GB">
                <a:solidFill>
                  <a:schemeClr val="dk2"/>
                </a:solidFill>
                <a:latin typeface="Lora"/>
                <a:ea typeface="Lora"/>
                <a:cs typeface="Lora"/>
                <a:sym typeface="Lora"/>
              </a:rPr>
              <a:t>xperience</a:t>
            </a:r>
            <a:endParaRPr>
              <a:solidFill>
                <a:schemeClr val="dk2"/>
              </a:solidFill>
              <a:latin typeface="Lora"/>
              <a:ea typeface="Lora"/>
              <a:cs typeface="Lora"/>
              <a:sym typeface="Lora"/>
            </a:endParaRPr>
          </a:p>
        </p:txBody>
      </p:sp>
      <p:sp>
        <p:nvSpPr>
          <p:cNvPr id="303" name="Google Shape;303;g2b328b79e9d_0_617"/>
          <p:cNvSpPr txBox="1"/>
          <p:nvPr/>
        </p:nvSpPr>
        <p:spPr>
          <a:xfrm>
            <a:off x="6067500" y="1464300"/>
            <a:ext cx="2781000" cy="831300"/>
          </a:xfrm>
          <a:prstGeom prst="rect">
            <a:avLst/>
          </a:prstGeom>
          <a:noFill/>
          <a:ln cap="flat" cmpd="sng" w="9525">
            <a:solidFill>
              <a:srgbClr val="000000"/>
            </a:solidFill>
            <a:prstDash val="dot"/>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                     </a:t>
            </a:r>
            <a:r>
              <a:rPr lang="en-GB">
                <a:solidFill>
                  <a:schemeClr val="dk2"/>
                </a:solidFill>
                <a:highlight>
                  <a:srgbClr val="A4C2F4"/>
                </a:highlight>
                <a:latin typeface="Lora"/>
                <a:ea typeface="Lora"/>
                <a:cs typeface="Lora"/>
                <a:sym typeface="Lora"/>
              </a:rPr>
              <a:t>Sortie</a:t>
            </a:r>
            <a:endParaRPr>
              <a:solidFill>
                <a:schemeClr val="dk2"/>
              </a:solidFill>
              <a:highlight>
                <a:srgbClr val="A4C2F4"/>
              </a:highlight>
              <a:latin typeface="Lora"/>
              <a:ea typeface="Lora"/>
              <a:cs typeface="Lora"/>
              <a:sym typeface="Lora"/>
            </a:endParaRPr>
          </a:p>
          <a:p>
            <a:pPr indent="0" lvl="0" marL="0" rtl="0" algn="ctr">
              <a:spcBef>
                <a:spcPts val="0"/>
              </a:spcBef>
              <a:spcAft>
                <a:spcPts val="0"/>
              </a:spcAft>
              <a:buNone/>
            </a:pPr>
            <a:r>
              <a:t/>
            </a:r>
            <a:endParaRPr>
              <a:solidFill>
                <a:schemeClr val="dk2"/>
              </a:solidFill>
              <a:highlight>
                <a:srgbClr val="A4C2F4"/>
              </a:highlight>
              <a:latin typeface="Lora"/>
              <a:ea typeface="Lora"/>
              <a:cs typeface="Lora"/>
              <a:sym typeface="Lora"/>
            </a:endParaRPr>
          </a:p>
          <a:p>
            <a:pPr indent="0" lvl="0" marL="0" rtl="0" algn="l">
              <a:spcBef>
                <a:spcPts val="0"/>
              </a:spcBef>
              <a:spcAft>
                <a:spcPts val="0"/>
              </a:spcAft>
              <a:buNone/>
            </a:pPr>
            <a:r>
              <a:rPr lang="en-GB">
                <a:solidFill>
                  <a:schemeClr val="dk2"/>
                </a:solidFill>
                <a:latin typeface="Lora"/>
                <a:ea typeface="Lora"/>
                <a:cs typeface="Lora"/>
                <a:sym typeface="Lora"/>
              </a:rPr>
              <a:t>Métriques     &amp;    performances</a:t>
            </a:r>
            <a:endParaRPr>
              <a:solidFill>
                <a:schemeClr val="dk2"/>
              </a:solidFill>
              <a:latin typeface="Lora"/>
              <a:ea typeface="Lora"/>
              <a:cs typeface="Lora"/>
              <a:sym typeface="Lora"/>
            </a:endParaRPr>
          </a:p>
        </p:txBody>
      </p:sp>
      <p:cxnSp>
        <p:nvCxnSpPr>
          <p:cNvPr id="304" name="Google Shape;304;g2b328b79e9d_0_617"/>
          <p:cNvCxnSpPr>
            <a:stCxn id="302" idx="2"/>
            <a:endCxn id="298" idx="0"/>
          </p:cNvCxnSpPr>
          <p:nvPr/>
        </p:nvCxnSpPr>
        <p:spPr>
          <a:xfrm>
            <a:off x="4292335" y="2137925"/>
            <a:ext cx="0" cy="748800"/>
          </a:xfrm>
          <a:prstGeom prst="straightConnector1">
            <a:avLst/>
          </a:prstGeom>
          <a:noFill/>
          <a:ln cap="flat" cmpd="sng" w="9525">
            <a:solidFill>
              <a:schemeClr val="dk2"/>
            </a:solidFill>
            <a:prstDash val="solid"/>
            <a:round/>
            <a:headEnd len="med" w="med" type="stealth"/>
            <a:tailEnd len="med" w="med" type="none"/>
          </a:ln>
        </p:spPr>
      </p:cxnSp>
      <p:sp>
        <p:nvSpPr>
          <p:cNvPr id="305" name="Google Shape;305;g2b328b79e9d_0_617"/>
          <p:cNvSpPr txBox="1"/>
          <p:nvPr/>
        </p:nvSpPr>
        <p:spPr>
          <a:xfrm>
            <a:off x="53050" y="3660200"/>
            <a:ext cx="1937700" cy="1162800"/>
          </a:xfrm>
          <a:prstGeom prst="rect">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700">
                <a:solidFill>
                  <a:schemeClr val="dk2"/>
                </a:solidFill>
                <a:latin typeface="Lora"/>
                <a:ea typeface="Lora"/>
                <a:cs typeface="Lora"/>
                <a:sym typeface="Lora"/>
              </a:rPr>
              <a:t>Configuration de l’instance :</a:t>
            </a:r>
            <a:endParaRPr sz="700">
              <a:solidFill>
                <a:schemeClr val="dk2"/>
              </a:solidFill>
              <a:latin typeface="Lora"/>
              <a:ea typeface="Lora"/>
              <a:cs typeface="Lora"/>
              <a:sym typeface="Lora"/>
            </a:endParaRPr>
          </a:p>
          <a:p>
            <a:pPr indent="0" lvl="0" marL="0" rtl="0" algn="l">
              <a:lnSpc>
                <a:spcPct val="150000"/>
              </a:lnSpc>
              <a:spcBef>
                <a:spcPts val="0"/>
              </a:spcBef>
              <a:spcAft>
                <a:spcPts val="0"/>
              </a:spcAft>
              <a:buNone/>
            </a:pPr>
            <a:r>
              <a:t/>
            </a:r>
            <a:endParaRPr sz="700">
              <a:solidFill>
                <a:schemeClr val="dk2"/>
              </a:solidFill>
              <a:latin typeface="Lora"/>
              <a:ea typeface="Lora"/>
              <a:cs typeface="Lora"/>
              <a:sym typeface="Lora"/>
            </a:endParaRPr>
          </a:p>
          <a:p>
            <a:pPr indent="0" lvl="0" marL="0" rtl="0" algn="l">
              <a:lnSpc>
                <a:spcPct val="150000"/>
              </a:lnSpc>
              <a:spcBef>
                <a:spcPts val="0"/>
              </a:spcBef>
              <a:spcAft>
                <a:spcPts val="0"/>
              </a:spcAft>
              <a:buClr>
                <a:schemeClr val="dk1"/>
              </a:buClr>
              <a:buSzPts val="1100"/>
              <a:buFont typeface="Arial"/>
              <a:buNone/>
            </a:pPr>
            <a:r>
              <a:rPr lang="en-GB" sz="700">
                <a:solidFill>
                  <a:schemeClr val="dk2"/>
                </a:solidFill>
                <a:latin typeface="Lora"/>
                <a:ea typeface="Lora"/>
                <a:cs typeface="Lora"/>
                <a:sym typeface="Lora"/>
              </a:rPr>
              <a:t>•</a:t>
            </a:r>
            <a:r>
              <a:rPr b="1" lang="en-GB" sz="700">
                <a:solidFill>
                  <a:schemeClr val="dk2"/>
                </a:solidFill>
                <a:latin typeface="Lora"/>
                <a:ea typeface="Lora"/>
                <a:cs typeface="Lora"/>
                <a:sym typeface="Lora"/>
              </a:rPr>
              <a:t> Modèle de GPU</a:t>
            </a:r>
            <a:r>
              <a:rPr lang="en-GB" sz="700">
                <a:solidFill>
                  <a:schemeClr val="dk2"/>
                </a:solidFill>
                <a:latin typeface="Lora"/>
                <a:ea typeface="Lora"/>
                <a:cs typeface="Lora"/>
                <a:sym typeface="Lora"/>
              </a:rPr>
              <a:t>: quatre GPU NVIDIA A10</a:t>
            </a:r>
            <a:endParaRPr sz="700">
              <a:solidFill>
                <a:schemeClr val="dk2"/>
              </a:solidFill>
              <a:latin typeface="Lora"/>
              <a:ea typeface="Lora"/>
              <a:cs typeface="Lora"/>
              <a:sym typeface="Lora"/>
            </a:endParaRPr>
          </a:p>
          <a:p>
            <a:pPr indent="0" lvl="0" marL="0" rtl="0" algn="l">
              <a:lnSpc>
                <a:spcPct val="150000"/>
              </a:lnSpc>
              <a:spcBef>
                <a:spcPts val="0"/>
              </a:spcBef>
              <a:spcAft>
                <a:spcPts val="0"/>
              </a:spcAft>
              <a:buClr>
                <a:schemeClr val="dk1"/>
              </a:buClr>
              <a:buSzPts val="1100"/>
              <a:buFont typeface="Arial"/>
              <a:buNone/>
            </a:pPr>
            <a:r>
              <a:rPr lang="en-GB" sz="700">
                <a:solidFill>
                  <a:schemeClr val="dk2"/>
                </a:solidFill>
                <a:latin typeface="Lora"/>
                <a:ea typeface="Lora"/>
                <a:cs typeface="Lora"/>
                <a:sym typeface="Lora"/>
              </a:rPr>
              <a:t>• </a:t>
            </a:r>
            <a:r>
              <a:rPr b="1" lang="en-GB" sz="700">
                <a:solidFill>
                  <a:schemeClr val="dk2"/>
                </a:solidFill>
                <a:latin typeface="Lora"/>
                <a:ea typeface="Lora"/>
                <a:cs typeface="Lora"/>
                <a:sym typeface="Lora"/>
              </a:rPr>
              <a:t>Mémoire</a:t>
            </a:r>
            <a:r>
              <a:rPr lang="en-GB" sz="700">
                <a:solidFill>
                  <a:schemeClr val="dk2"/>
                </a:solidFill>
                <a:latin typeface="Lora"/>
                <a:ea typeface="Lora"/>
                <a:cs typeface="Lora"/>
                <a:sym typeface="Lora"/>
              </a:rPr>
              <a:t>: 24 Go</a:t>
            </a:r>
            <a:endParaRPr sz="700">
              <a:solidFill>
                <a:schemeClr val="dk2"/>
              </a:solidFill>
              <a:latin typeface="Lora"/>
              <a:ea typeface="Lora"/>
              <a:cs typeface="Lora"/>
              <a:sym typeface="Lora"/>
            </a:endParaRPr>
          </a:p>
          <a:p>
            <a:pPr indent="0" lvl="0" marL="0" rtl="0" algn="l">
              <a:lnSpc>
                <a:spcPct val="150000"/>
              </a:lnSpc>
              <a:spcBef>
                <a:spcPts val="0"/>
              </a:spcBef>
              <a:spcAft>
                <a:spcPts val="0"/>
              </a:spcAft>
              <a:buClr>
                <a:schemeClr val="dk1"/>
              </a:buClr>
              <a:buSzPts val="1100"/>
              <a:buFont typeface="Arial"/>
              <a:buNone/>
            </a:pPr>
            <a:r>
              <a:rPr lang="en-GB" sz="700">
                <a:solidFill>
                  <a:schemeClr val="dk2"/>
                </a:solidFill>
                <a:latin typeface="Lora"/>
                <a:ea typeface="Lora"/>
                <a:cs typeface="Lora"/>
                <a:sym typeface="Lora"/>
              </a:rPr>
              <a:t>• </a:t>
            </a:r>
            <a:r>
              <a:rPr b="1" lang="en-GB" sz="700">
                <a:solidFill>
                  <a:schemeClr val="dk2"/>
                </a:solidFill>
                <a:latin typeface="Lora"/>
                <a:ea typeface="Lora"/>
                <a:cs typeface="Lora"/>
                <a:sym typeface="Lora"/>
              </a:rPr>
              <a:t>vCPUs</a:t>
            </a:r>
            <a:r>
              <a:rPr lang="en-GB" sz="700">
                <a:solidFill>
                  <a:schemeClr val="dk2"/>
                </a:solidFill>
                <a:latin typeface="Lora"/>
                <a:ea typeface="Lora"/>
                <a:cs typeface="Lora"/>
                <a:sym typeface="Lora"/>
              </a:rPr>
              <a:t>: 48</a:t>
            </a:r>
            <a:endParaRPr sz="700">
              <a:solidFill>
                <a:schemeClr val="dk2"/>
              </a:solidFill>
              <a:latin typeface="Lora"/>
              <a:ea typeface="Lora"/>
              <a:cs typeface="Lora"/>
              <a:sym typeface="Lora"/>
            </a:endParaRPr>
          </a:p>
          <a:p>
            <a:pPr indent="0" lvl="0" marL="0" rtl="0" algn="l">
              <a:lnSpc>
                <a:spcPct val="150000"/>
              </a:lnSpc>
              <a:spcBef>
                <a:spcPts val="0"/>
              </a:spcBef>
              <a:spcAft>
                <a:spcPts val="0"/>
              </a:spcAft>
              <a:buClr>
                <a:schemeClr val="dk1"/>
              </a:buClr>
              <a:buSzPts val="1100"/>
              <a:buFont typeface="Arial"/>
              <a:buNone/>
            </a:pPr>
            <a:r>
              <a:rPr lang="en-GB" sz="700">
                <a:solidFill>
                  <a:schemeClr val="dk2"/>
                </a:solidFill>
                <a:latin typeface="Lora"/>
                <a:ea typeface="Lora"/>
                <a:cs typeface="Lora"/>
                <a:sym typeface="Lora"/>
              </a:rPr>
              <a:t>• </a:t>
            </a:r>
            <a:r>
              <a:rPr b="1" lang="en-GB" sz="700">
                <a:solidFill>
                  <a:schemeClr val="dk2"/>
                </a:solidFill>
                <a:latin typeface="Lora"/>
                <a:ea typeface="Lora"/>
                <a:cs typeface="Lora"/>
                <a:sym typeface="Lora"/>
              </a:rPr>
              <a:t>Système d’exploitation</a:t>
            </a:r>
            <a:r>
              <a:rPr lang="en-GB" sz="700">
                <a:solidFill>
                  <a:schemeClr val="dk2"/>
                </a:solidFill>
                <a:latin typeface="Lora"/>
                <a:ea typeface="Lora"/>
                <a:cs typeface="Lora"/>
                <a:sym typeface="Lora"/>
              </a:rPr>
              <a:t>: Amazon Linux 2</a:t>
            </a:r>
            <a:endParaRPr sz="700">
              <a:solidFill>
                <a:schemeClr val="dk2"/>
              </a:solidFill>
              <a:latin typeface="Lora"/>
              <a:ea typeface="Lora"/>
              <a:cs typeface="Lora"/>
              <a:sym typeface="Lora"/>
            </a:endParaRPr>
          </a:p>
          <a:p>
            <a:pPr indent="0" lvl="0" marL="0" rtl="0" algn="l">
              <a:spcBef>
                <a:spcPts val="0"/>
              </a:spcBef>
              <a:spcAft>
                <a:spcPts val="0"/>
              </a:spcAft>
              <a:buNone/>
            </a:pPr>
            <a:r>
              <a:t/>
            </a:r>
            <a:endParaRPr sz="700">
              <a:solidFill>
                <a:schemeClr val="dk2"/>
              </a:solidFill>
              <a:latin typeface="Lora"/>
              <a:ea typeface="Lora"/>
              <a:cs typeface="Lora"/>
              <a:sym typeface="Lora"/>
            </a:endParaRPr>
          </a:p>
        </p:txBody>
      </p:sp>
      <p:pic>
        <p:nvPicPr>
          <p:cNvPr id="306" name="Google Shape;306;g2b328b79e9d_0_617"/>
          <p:cNvPicPr preferRelativeResize="0"/>
          <p:nvPr/>
        </p:nvPicPr>
        <p:blipFill>
          <a:blip r:embed="rId3">
            <a:alphaModFix/>
          </a:blip>
          <a:stretch>
            <a:fillRect/>
          </a:stretch>
        </p:blipFill>
        <p:spPr>
          <a:xfrm>
            <a:off x="1621799" y="3700250"/>
            <a:ext cx="298224" cy="257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2b387865ada_0_95"/>
          <p:cNvPicPr preferRelativeResize="0"/>
          <p:nvPr/>
        </p:nvPicPr>
        <p:blipFill rotWithShape="1">
          <a:blip r:embed="rId3">
            <a:alphaModFix/>
          </a:blip>
          <a:srcRect b="0" l="2723" r="0" t="8315"/>
          <a:stretch/>
        </p:blipFill>
        <p:spPr>
          <a:xfrm>
            <a:off x="871275" y="1170550"/>
            <a:ext cx="7055301" cy="3627250"/>
          </a:xfrm>
          <a:prstGeom prst="rect">
            <a:avLst/>
          </a:prstGeom>
          <a:noFill/>
          <a:ln>
            <a:noFill/>
          </a:ln>
        </p:spPr>
      </p:pic>
      <p:sp>
        <p:nvSpPr>
          <p:cNvPr id="312" name="Google Shape;312;g2b387865ada_0_95"/>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p:txBody>
      </p:sp>
      <p:sp>
        <p:nvSpPr>
          <p:cNvPr id="313" name="Google Shape;313;g2b387865ada_0_95"/>
          <p:cNvSpPr/>
          <p:nvPr/>
        </p:nvSpPr>
        <p:spPr>
          <a:xfrm>
            <a:off x="896750" y="1203200"/>
            <a:ext cx="7337100" cy="161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14" name="Google Shape;314;g2b387865ada_0_95"/>
          <p:cNvPicPr preferRelativeResize="0"/>
          <p:nvPr/>
        </p:nvPicPr>
        <p:blipFill rotWithShape="1">
          <a:blip r:embed="rId3">
            <a:alphaModFix/>
          </a:blip>
          <a:srcRect b="52060" l="47426" r="0" t="8316"/>
          <a:stretch/>
        </p:blipFill>
        <p:spPr>
          <a:xfrm>
            <a:off x="2567700" y="1246650"/>
            <a:ext cx="3813101" cy="1567550"/>
          </a:xfrm>
          <a:prstGeom prst="rect">
            <a:avLst/>
          </a:prstGeom>
          <a:noFill/>
          <a:ln>
            <a:noFill/>
          </a:ln>
        </p:spPr>
      </p:pic>
      <p:sp>
        <p:nvSpPr>
          <p:cNvPr id="315" name="Google Shape;315;g2b387865ada_0_95"/>
          <p:cNvSpPr txBox="1"/>
          <p:nvPr/>
        </p:nvSpPr>
        <p:spPr>
          <a:xfrm>
            <a:off x="289150" y="790775"/>
            <a:ext cx="3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Coreset vs Random</a:t>
            </a:r>
            <a:endParaRPr>
              <a:solidFill>
                <a:schemeClr val="dk2"/>
              </a:solidFill>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b387865ada_0_100"/>
          <p:cNvPicPr preferRelativeResize="0"/>
          <p:nvPr/>
        </p:nvPicPr>
        <p:blipFill rotWithShape="1">
          <a:blip r:embed="rId3">
            <a:alphaModFix/>
          </a:blip>
          <a:srcRect b="0" l="2733" r="0" t="8349"/>
          <a:stretch/>
        </p:blipFill>
        <p:spPr>
          <a:xfrm>
            <a:off x="940300" y="1137800"/>
            <a:ext cx="7064151" cy="3630475"/>
          </a:xfrm>
          <a:prstGeom prst="rect">
            <a:avLst/>
          </a:prstGeom>
          <a:noFill/>
          <a:ln>
            <a:noFill/>
          </a:ln>
        </p:spPr>
      </p:pic>
      <p:sp>
        <p:nvSpPr>
          <p:cNvPr id="321" name="Google Shape;321;g2b387865ada_0_100"/>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p:txBody>
      </p:sp>
      <p:sp>
        <p:nvSpPr>
          <p:cNvPr id="322" name="Google Shape;322;g2b387865ada_0_100"/>
          <p:cNvSpPr/>
          <p:nvPr/>
        </p:nvSpPr>
        <p:spPr>
          <a:xfrm>
            <a:off x="733450" y="1197775"/>
            <a:ext cx="7337100" cy="161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23" name="Google Shape;323;g2b387865ada_0_100"/>
          <p:cNvPicPr preferRelativeResize="0"/>
          <p:nvPr/>
        </p:nvPicPr>
        <p:blipFill rotWithShape="1">
          <a:blip r:embed="rId3">
            <a:alphaModFix/>
          </a:blip>
          <a:srcRect b="49876" l="47249" r="0" t="8350"/>
          <a:stretch/>
        </p:blipFill>
        <p:spPr>
          <a:xfrm>
            <a:off x="2556825" y="1246675"/>
            <a:ext cx="3831099" cy="1654725"/>
          </a:xfrm>
          <a:prstGeom prst="rect">
            <a:avLst/>
          </a:prstGeom>
          <a:noFill/>
          <a:ln>
            <a:noFill/>
          </a:ln>
        </p:spPr>
      </p:pic>
      <p:sp>
        <p:nvSpPr>
          <p:cNvPr id="324" name="Google Shape;324;g2b387865ada_0_100"/>
          <p:cNvSpPr txBox="1"/>
          <p:nvPr/>
        </p:nvSpPr>
        <p:spPr>
          <a:xfrm>
            <a:off x="289150" y="790775"/>
            <a:ext cx="334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Entropy </a:t>
            </a:r>
            <a:r>
              <a:rPr lang="en-GB">
                <a:solidFill>
                  <a:schemeClr val="dk2"/>
                </a:solidFill>
                <a:latin typeface="Lora"/>
                <a:ea typeface="Lora"/>
                <a:cs typeface="Lora"/>
                <a:sym typeface="Lora"/>
              </a:rPr>
              <a:t>vs Random</a:t>
            </a:r>
            <a:endParaRPr>
              <a:solidFill>
                <a:schemeClr val="dk2"/>
              </a:solidFill>
              <a:latin typeface="Lora"/>
              <a:ea typeface="Lora"/>
              <a:cs typeface="Lora"/>
              <a:sym typeface="Lor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3"/>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Objectifs</a:t>
            </a:r>
            <a:endParaRPr>
              <a:latin typeface="Lora"/>
              <a:ea typeface="Lora"/>
              <a:cs typeface="Lora"/>
              <a:sym typeface="Lora"/>
            </a:endParaRPr>
          </a:p>
        </p:txBody>
      </p:sp>
      <p:sp>
        <p:nvSpPr>
          <p:cNvPr id="82" name="Google Shape;82;p3"/>
          <p:cNvSpPr txBox="1"/>
          <p:nvPr>
            <p:ph idx="1" type="body"/>
          </p:nvPr>
        </p:nvSpPr>
        <p:spPr>
          <a:xfrm>
            <a:off x="601900" y="1771550"/>
            <a:ext cx="8067600" cy="1422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GB">
                <a:latin typeface="Lora"/>
                <a:ea typeface="Lora"/>
                <a:cs typeface="Lora"/>
                <a:sym typeface="Lora"/>
              </a:rPr>
              <a:t> 	</a:t>
            </a:r>
            <a:r>
              <a:rPr lang="en-GB">
                <a:latin typeface="Lora"/>
                <a:ea typeface="Lora"/>
                <a:cs typeface="Lora"/>
                <a:sym typeface="Lora"/>
              </a:rPr>
              <a:t>Concevoir un plan </a:t>
            </a:r>
            <a:r>
              <a:rPr lang="en-GB">
                <a:latin typeface="Lora"/>
                <a:ea typeface="Lora"/>
                <a:cs typeface="Lora"/>
                <a:sym typeface="Lora"/>
              </a:rPr>
              <a:t>d'expérience</a:t>
            </a:r>
            <a:r>
              <a:rPr lang="en-GB">
                <a:latin typeface="Lora"/>
                <a:ea typeface="Lora"/>
                <a:cs typeface="Lora"/>
                <a:sym typeface="Lora"/>
              </a:rPr>
              <a:t> pour lancer des sessions </a:t>
            </a:r>
            <a:r>
              <a:rPr lang="en-GB">
                <a:latin typeface="Lora"/>
                <a:ea typeface="Lora"/>
                <a:cs typeface="Lora"/>
                <a:sym typeface="Lora"/>
              </a:rPr>
              <a:t>d'entraînement</a:t>
            </a:r>
            <a:r>
              <a:rPr lang="en-GB">
                <a:latin typeface="Lora"/>
                <a:ea typeface="Lora"/>
                <a:cs typeface="Lora"/>
                <a:sym typeface="Lora"/>
              </a:rPr>
              <a:t> d’un modèle en </a:t>
            </a:r>
            <a:endParaRPr>
              <a:latin typeface="Lora"/>
              <a:ea typeface="Lora"/>
              <a:cs typeface="Lora"/>
              <a:sym typeface="Lora"/>
            </a:endParaRPr>
          </a:p>
          <a:p>
            <a:pPr indent="0" lvl="0" marL="0" rtl="0" algn="l">
              <a:lnSpc>
                <a:spcPct val="115000"/>
              </a:lnSpc>
              <a:spcBef>
                <a:spcPts val="0"/>
              </a:spcBef>
              <a:spcAft>
                <a:spcPts val="0"/>
              </a:spcAft>
              <a:buNone/>
            </a:pPr>
            <a:r>
              <a:rPr lang="en-GB">
                <a:latin typeface="Lora"/>
                <a:ea typeface="Lora"/>
                <a:cs typeface="Lora"/>
                <a:sym typeface="Lora"/>
              </a:rPr>
              <a:t>          utilisant une méthode de </a:t>
            </a:r>
            <a:r>
              <a:rPr lang="en-GB">
                <a:latin typeface="Lora"/>
                <a:ea typeface="Lora"/>
                <a:cs typeface="Lora"/>
                <a:sym typeface="Lora"/>
              </a:rPr>
              <a:t>sélection</a:t>
            </a:r>
            <a:r>
              <a:rPr lang="en-GB">
                <a:latin typeface="Lora"/>
                <a:ea typeface="Lora"/>
                <a:cs typeface="Lora"/>
                <a:sym typeface="Lora"/>
              </a:rPr>
              <a:t> de données.</a:t>
            </a:r>
            <a:endParaRPr>
              <a:latin typeface="Lora"/>
              <a:ea typeface="Lora"/>
              <a:cs typeface="Lora"/>
              <a:sym typeface="Lora"/>
            </a:endParaRPr>
          </a:p>
          <a:p>
            <a:pPr indent="0" lvl="0" marL="0" rtl="0" algn="l">
              <a:lnSpc>
                <a:spcPct val="115000"/>
              </a:lnSpc>
              <a:spcBef>
                <a:spcPts val="0"/>
              </a:spcBef>
              <a:spcAft>
                <a:spcPts val="0"/>
              </a:spcAft>
              <a:buNone/>
            </a:pPr>
            <a:r>
              <a:t/>
            </a:r>
            <a:endParaRPr>
              <a:latin typeface="Lora"/>
              <a:ea typeface="Lora"/>
              <a:cs typeface="Lora"/>
              <a:sym typeface="Lora"/>
            </a:endParaRPr>
          </a:p>
          <a:p>
            <a:pPr indent="0" lvl="0" marL="0" rtl="0" algn="l">
              <a:lnSpc>
                <a:spcPct val="115000"/>
              </a:lnSpc>
              <a:spcBef>
                <a:spcPts val="0"/>
              </a:spcBef>
              <a:spcAft>
                <a:spcPts val="0"/>
              </a:spcAft>
              <a:buNone/>
            </a:pPr>
            <a:r>
              <a:rPr lang="en-GB">
                <a:latin typeface="Lora"/>
                <a:ea typeface="Lora"/>
                <a:cs typeface="Lora"/>
                <a:sym typeface="Lora"/>
              </a:rPr>
              <a:t>	Évaluer les différentes méthodes de sélection de données et les comparer avec la sélection</a:t>
            </a:r>
            <a:endParaRPr>
              <a:latin typeface="Lora"/>
              <a:ea typeface="Lora"/>
              <a:cs typeface="Lora"/>
              <a:sym typeface="Lora"/>
            </a:endParaRPr>
          </a:p>
          <a:p>
            <a:pPr indent="0" lvl="0" marL="0" rtl="0" algn="l">
              <a:lnSpc>
                <a:spcPct val="115000"/>
              </a:lnSpc>
              <a:spcBef>
                <a:spcPts val="0"/>
              </a:spcBef>
              <a:spcAft>
                <a:spcPts val="0"/>
              </a:spcAft>
              <a:buNone/>
            </a:pPr>
            <a:r>
              <a:rPr lang="en-GB">
                <a:latin typeface="Lora"/>
                <a:ea typeface="Lora"/>
                <a:cs typeface="Lora"/>
                <a:sym typeface="Lora"/>
              </a:rPr>
              <a:t>          aléatoire.</a:t>
            </a:r>
            <a:endParaRPr>
              <a:latin typeface="Lora"/>
              <a:ea typeface="Lora"/>
              <a:cs typeface="Lora"/>
              <a:sym typeface="Lora"/>
            </a:endParaRPr>
          </a:p>
        </p:txBody>
      </p:sp>
      <p:pic>
        <p:nvPicPr>
          <p:cNvPr id="83" name="Google Shape;83;p3"/>
          <p:cNvPicPr preferRelativeResize="0"/>
          <p:nvPr/>
        </p:nvPicPr>
        <p:blipFill>
          <a:blip r:embed="rId3">
            <a:alphaModFix/>
          </a:blip>
          <a:stretch>
            <a:fillRect/>
          </a:stretch>
        </p:blipFill>
        <p:spPr>
          <a:xfrm>
            <a:off x="686325" y="1849500"/>
            <a:ext cx="235900" cy="235900"/>
          </a:xfrm>
          <a:prstGeom prst="rect">
            <a:avLst/>
          </a:prstGeom>
          <a:noFill/>
          <a:ln>
            <a:noFill/>
          </a:ln>
        </p:spPr>
      </p:pic>
      <p:pic>
        <p:nvPicPr>
          <p:cNvPr id="84" name="Google Shape;84;p3"/>
          <p:cNvPicPr preferRelativeResize="0"/>
          <p:nvPr/>
        </p:nvPicPr>
        <p:blipFill>
          <a:blip r:embed="rId3">
            <a:alphaModFix/>
          </a:blip>
          <a:stretch>
            <a:fillRect/>
          </a:stretch>
        </p:blipFill>
        <p:spPr>
          <a:xfrm>
            <a:off x="718600" y="2544000"/>
            <a:ext cx="235900" cy="2359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pic>
        <p:nvPicPr>
          <p:cNvPr id="329" name="Google Shape;329;g2b387865ada_0_9"/>
          <p:cNvPicPr preferRelativeResize="0"/>
          <p:nvPr/>
        </p:nvPicPr>
        <p:blipFill rotWithShape="1">
          <a:blip r:embed="rId3">
            <a:alphaModFix/>
          </a:blip>
          <a:srcRect b="10984" l="0" r="0" t="0"/>
          <a:stretch/>
        </p:blipFill>
        <p:spPr>
          <a:xfrm>
            <a:off x="907200" y="1830225"/>
            <a:ext cx="4036424" cy="2375699"/>
          </a:xfrm>
          <a:prstGeom prst="rect">
            <a:avLst/>
          </a:prstGeom>
          <a:noFill/>
          <a:ln>
            <a:noFill/>
          </a:ln>
          <a:effectLst>
            <a:outerShdw blurRad="57150" rotWithShape="0" algn="bl" dir="5400000" dist="19050">
              <a:srgbClr val="000000">
                <a:alpha val="50000"/>
              </a:srgbClr>
            </a:outerShdw>
          </a:effectLst>
        </p:spPr>
      </p:pic>
      <p:sp>
        <p:nvSpPr>
          <p:cNvPr id="330" name="Google Shape;330;g2b387865ada_0_9"/>
          <p:cNvSpPr/>
          <p:nvPr/>
        </p:nvSpPr>
        <p:spPr>
          <a:xfrm>
            <a:off x="2159975" y="1894450"/>
            <a:ext cx="1427100" cy="627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31" name="Google Shape;331;g2b387865ada_0_9"/>
          <p:cNvPicPr preferRelativeResize="0"/>
          <p:nvPr/>
        </p:nvPicPr>
        <p:blipFill>
          <a:blip r:embed="rId4">
            <a:alphaModFix/>
          </a:blip>
          <a:stretch>
            <a:fillRect/>
          </a:stretch>
        </p:blipFill>
        <p:spPr>
          <a:xfrm rot="1650350">
            <a:off x="6851006" y="2306150"/>
            <a:ext cx="727538" cy="941295"/>
          </a:xfrm>
          <a:prstGeom prst="rect">
            <a:avLst/>
          </a:prstGeom>
          <a:noFill/>
          <a:ln>
            <a:noFill/>
          </a:ln>
        </p:spPr>
      </p:pic>
      <p:sp>
        <p:nvSpPr>
          <p:cNvPr id="332" name="Google Shape;332;g2b387865ada_0_9"/>
          <p:cNvSpPr txBox="1"/>
          <p:nvPr/>
        </p:nvSpPr>
        <p:spPr>
          <a:xfrm>
            <a:off x="5285550" y="2576700"/>
            <a:ext cx="14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Generalisation </a:t>
            </a:r>
            <a:endParaRPr>
              <a:solidFill>
                <a:schemeClr val="dk2"/>
              </a:solidFill>
              <a:latin typeface="Lora"/>
              <a:ea typeface="Lora"/>
              <a:cs typeface="Lora"/>
              <a:sym typeface="Lora"/>
            </a:endParaRPr>
          </a:p>
        </p:txBody>
      </p:sp>
      <p:sp>
        <p:nvSpPr>
          <p:cNvPr id="333" name="Google Shape;333;g2b387865ada_0_9"/>
          <p:cNvSpPr txBox="1"/>
          <p:nvPr/>
        </p:nvSpPr>
        <p:spPr>
          <a:xfrm>
            <a:off x="6501225" y="3642975"/>
            <a:ext cx="14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Performance </a:t>
            </a:r>
            <a:endParaRPr>
              <a:solidFill>
                <a:schemeClr val="dk2"/>
              </a:solidFill>
              <a:latin typeface="Lora"/>
              <a:ea typeface="Lora"/>
              <a:cs typeface="Lora"/>
              <a:sym typeface="Lora"/>
            </a:endParaRPr>
          </a:p>
        </p:txBody>
      </p:sp>
      <p:sp>
        <p:nvSpPr>
          <p:cNvPr id="334" name="Google Shape;334;g2b387865ada_0_9"/>
          <p:cNvSpPr txBox="1"/>
          <p:nvPr/>
        </p:nvSpPr>
        <p:spPr>
          <a:xfrm>
            <a:off x="8020950" y="2576700"/>
            <a:ext cx="28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Stabilité </a:t>
            </a:r>
            <a:endParaRPr>
              <a:solidFill>
                <a:schemeClr val="dk2"/>
              </a:solidFill>
              <a:latin typeface="Lora"/>
              <a:ea typeface="Lora"/>
              <a:cs typeface="Lora"/>
              <a:sym typeface="Lora"/>
            </a:endParaRPr>
          </a:p>
        </p:txBody>
      </p:sp>
      <p:sp>
        <p:nvSpPr>
          <p:cNvPr id="335" name="Google Shape;335;g2b387865ada_0_9"/>
          <p:cNvSpPr txBox="1"/>
          <p:nvPr/>
        </p:nvSpPr>
        <p:spPr>
          <a:xfrm>
            <a:off x="185000" y="898550"/>
            <a:ext cx="761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Entraîner le même modèle vs Entraîner un modèle à zéro </a:t>
            </a:r>
            <a:endParaRPr>
              <a:solidFill>
                <a:schemeClr val="dk2"/>
              </a:solidFill>
              <a:latin typeface="Lora"/>
              <a:ea typeface="Lora"/>
              <a:cs typeface="Lora"/>
              <a:sym typeface="Lora"/>
            </a:endParaRPr>
          </a:p>
        </p:txBody>
      </p:sp>
      <p:sp>
        <p:nvSpPr>
          <p:cNvPr id="336" name="Google Shape;336;g2b387865ada_0_9"/>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g2b387865ada_0_50"/>
          <p:cNvSpPr txBox="1"/>
          <p:nvPr/>
        </p:nvSpPr>
        <p:spPr>
          <a:xfrm>
            <a:off x="608725" y="727825"/>
            <a:ext cx="762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endParaRPr>
          </a:p>
        </p:txBody>
      </p:sp>
      <p:pic>
        <p:nvPicPr>
          <p:cNvPr id="342" name="Google Shape;342;g2b387865ada_0_50"/>
          <p:cNvPicPr preferRelativeResize="0"/>
          <p:nvPr/>
        </p:nvPicPr>
        <p:blipFill rotWithShape="1">
          <a:blip r:embed="rId3">
            <a:alphaModFix/>
          </a:blip>
          <a:srcRect b="6096" l="3366" r="985" t="7792"/>
          <a:stretch/>
        </p:blipFill>
        <p:spPr>
          <a:xfrm>
            <a:off x="1213425" y="1228250"/>
            <a:ext cx="7148674" cy="3506374"/>
          </a:xfrm>
          <a:prstGeom prst="rect">
            <a:avLst/>
          </a:prstGeom>
          <a:noFill/>
          <a:ln>
            <a:noFill/>
          </a:ln>
        </p:spPr>
      </p:pic>
      <p:sp>
        <p:nvSpPr>
          <p:cNvPr id="343" name="Google Shape;343;g2b387865ada_0_50"/>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p:txBody>
      </p:sp>
      <p:sp>
        <p:nvSpPr>
          <p:cNvPr id="344" name="Google Shape;344;g2b387865ada_0_50"/>
          <p:cNvSpPr txBox="1"/>
          <p:nvPr/>
        </p:nvSpPr>
        <p:spPr>
          <a:xfrm>
            <a:off x="153825" y="682600"/>
            <a:ext cx="553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Entraîner le même modèle vs Entraîner un modèle à zéro </a:t>
            </a:r>
            <a:endParaRPr>
              <a:solidFill>
                <a:schemeClr val="dk2"/>
              </a:solidFill>
            </a:endParaRPr>
          </a:p>
        </p:txBody>
      </p:sp>
      <p:sp>
        <p:nvSpPr>
          <p:cNvPr id="345" name="Google Shape;345;g2b387865ada_0_50"/>
          <p:cNvSpPr/>
          <p:nvPr/>
        </p:nvSpPr>
        <p:spPr>
          <a:xfrm>
            <a:off x="896750" y="1203200"/>
            <a:ext cx="7560000" cy="161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46" name="Google Shape;346;g2b387865ada_0_50"/>
          <p:cNvPicPr preferRelativeResize="0"/>
          <p:nvPr/>
        </p:nvPicPr>
        <p:blipFill rotWithShape="1">
          <a:blip r:embed="rId3">
            <a:alphaModFix/>
          </a:blip>
          <a:srcRect b="51385" l="44423" r="988" t="7792"/>
          <a:stretch/>
        </p:blipFill>
        <p:spPr>
          <a:xfrm>
            <a:off x="2379825" y="1326225"/>
            <a:ext cx="4079900" cy="16622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2b387865ada_0_82"/>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Discussion</a:t>
            </a:r>
            <a:endParaRPr>
              <a:latin typeface="Lora"/>
              <a:ea typeface="Lora"/>
              <a:cs typeface="Lora"/>
              <a:sym typeface="Lora"/>
            </a:endParaRPr>
          </a:p>
        </p:txBody>
      </p:sp>
      <p:pic>
        <p:nvPicPr>
          <p:cNvPr id="352" name="Google Shape;352;g2b387865ada_0_82"/>
          <p:cNvPicPr preferRelativeResize="0"/>
          <p:nvPr/>
        </p:nvPicPr>
        <p:blipFill>
          <a:blip r:embed="rId3">
            <a:alphaModFix/>
          </a:blip>
          <a:stretch>
            <a:fillRect/>
          </a:stretch>
        </p:blipFill>
        <p:spPr>
          <a:xfrm>
            <a:off x="723400" y="1482900"/>
            <a:ext cx="3710351" cy="2711125"/>
          </a:xfrm>
          <a:prstGeom prst="rect">
            <a:avLst/>
          </a:prstGeom>
          <a:noFill/>
          <a:ln>
            <a:noFill/>
          </a:ln>
          <a:effectLst>
            <a:outerShdw blurRad="57150" rotWithShape="0" algn="bl" dir="5400000" dist="19050">
              <a:srgbClr val="000000">
                <a:alpha val="50000"/>
              </a:srgbClr>
            </a:outerShdw>
          </a:effectLst>
        </p:spPr>
      </p:pic>
      <p:sp>
        <p:nvSpPr>
          <p:cNvPr id="353" name="Google Shape;353;g2b387865ada_0_82"/>
          <p:cNvSpPr txBox="1"/>
          <p:nvPr/>
        </p:nvSpPr>
        <p:spPr>
          <a:xfrm>
            <a:off x="307850" y="788425"/>
            <a:ext cx="57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Practical Obstacles to Deploying Active Learning. 2019.</a:t>
            </a:r>
            <a:endParaRPr>
              <a:solidFill>
                <a:schemeClr val="dk2"/>
              </a:solidFill>
              <a:latin typeface="Lora"/>
              <a:ea typeface="Lora"/>
              <a:cs typeface="Lora"/>
              <a:sym typeface="Lora"/>
            </a:endParaRPr>
          </a:p>
        </p:txBody>
      </p:sp>
      <p:pic>
        <p:nvPicPr>
          <p:cNvPr id="354" name="Google Shape;354;g2b387865ada_0_82"/>
          <p:cNvPicPr preferRelativeResize="0"/>
          <p:nvPr/>
        </p:nvPicPr>
        <p:blipFill>
          <a:blip r:embed="rId4">
            <a:alphaModFix/>
          </a:blip>
          <a:stretch>
            <a:fillRect/>
          </a:stretch>
        </p:blipFill>
        <p:spPr>
          <a:xfrm>
            <a:off x="6230175" y="2439788"/>
            <a:ext cx="857625" cy="857625"/>
          </a:xfrm>
          <a:prstGeom prst="rect">
            <a:avLst/>
          </a:prstGeom>
          <a:noFill/>
          <a:ln>
            <a:noFill/>
          </a:ln>
        </p:spPr>
      </p:pic>
      <p:sp>
        <p:nvSpPr>
          <p:cNvPr id="355" name="Google Shape;355;g2b387865ada_0_82"/>
          <p:cNvSpPr txBox="1"/>
          <p:nvPr/>
        </p:nvSpPr>
        <p:spPr>
          <a:xfrm>
            <a:off x="5319275" y="2668488"/>
            <a:ext cx="42726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a:solidFill>
                  <a:schemeClr val="dk2"/>
                </a:solidFill>
                <a:latin typeface="Lora"/>
                <a:ea typeface="Lora"/>
                <a:cs typeface="Lora"/>
                <a:sym typeface="Lora"/>
              </a:rPr>
              <a:t>Données      		Modèle</a:t>
            </a:r>
            <a:endParaRPr>
              <a:solidFill>
                <a:schemeClr val="dk2"/>
              </a:solidFill>
              <a:latin typeface="Lora"/>
              <a:ea typeface="Lora"/>
              <a:cs typeface="Lora"/>
              <a:sym typeface="Lora"/>
            </a:endParaRPr>
          </a:p>
          <a:p>
            <a:pPr indent="0" lvl="0" marL="914400" rtl="0" algn="l">
              <a:lnSpc>
                <a:spcPct val="115000"/>
              </a:lnSpc>
              <a:spcBef>
                <a:spcPts val="0"/>
              </a:spcBef>
              <a:spcAft>
                <a:spcPts val="0"/>
              </a:spcAft>
              <a:buNone/>
            </a:pPr>
            <a:r>
              <a:rPr lang="en-GB">
                <a:solidFill>
                  <a:schemeClr val="dk2"/>
                </a:solidFill>
                <a:latin typeface="Lora"/>
                <a:ea typeface="Lora"/>
                <a:cs typeface="Lora"/>
                <a:sym typeface="Lora"/>
              </a:rPr>
              <a:t> Tâche </a:t>
            </a:r>
            <a:endParaRPr>
              <a:solidFill>
                <a:schemeClr val="dk2"/>
              </a:solidFill>
              <a:latin typeface="Lora"/>
              <a:ea typeface="Lora"/>
              <a:cs typeface="Lora"/>
              <a:sym typeface="Lora"/>
            </a:endParaRPr>
          </a:p>
        </p:txBody>
      </p:sp>
      <p:sp>
        <p:nvSpPr>
          <p:cNvPr id="356" name="Google Shape;356;g2b387865ada_0_82"/>
          <p:cNvSpPr txBox="1"/>
          <p:nvPr/>
        </p:nvSpPr>
        <p:spPr>
          <a:xfrm>
            <a:off x="6155575" y="2171550"/>
            <a:ext cx="279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 Actif</a:t>
            </a:r>
            <a:endParaRPr>
              <a:solidFill>
                <a:schemeClr val="dk2"/>
              </a:solidFill>
              <a:latin typeface="Lora"/>
              <a:ea typeface="Lora"/>
              <a:cs typeface="Lora"/>
              <a:sym typeface="Lora"/>
            </a:endParaRPr>
          </a:p>
        </p:txBody>
      </p:sp>
      <p:sp>
        <p:nvSpPr>
          <p:cNvPr id="357" name="Google Shape;357;g2b387865ada_0_82"/>
          <p:cNvSpPr txBox="1"/>
          <p:nvPr/>
        </p:nvSpPr>
        <p:spPr>
          <a:xfrm>
            <a:off x="1127250" y="4286600"/>
            <a:ext cx="31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Random vs Apprentissage Actif</a:t>
            </a:r>
            <a:endParaRPr>
              <a:solidFill>
                <a:schemeClr val="dk2"/>
              </a:solidFill>
              <a:latin typeface="Lora"/>
              <a:ea typeface="Lora"/>
              <a:cs typeface="Lora"/>
              <a:sym typeface="Lo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b328b79e9d_0_564"/>
          <p:cNvSpPr txBox="1"/>
          <p:nvPr>
            <p:ph type="ctrTitle"/>
          </p:nvPr>
        </p:nvSpPr>
        <p:spPr>
          <a:xfrm>
            <a:off x="3072828" y="1221600"/>
            <a:ext cx="4523400" cy="2169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Conclusion</a:t>
            </a:r>
            <a:endParaRPr>
              <a:latin typeface="Lora"/>
              <a:ea typeface="Lora"/>
              <a:cs typeface="Lora"/>
              <a:sym typeface="Lor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Sommaire</a:t>
            </a:r>
            <a:endParaRPr>
              <a:latin typeface="Lora"/>
              <a:ea typeface="Lora"/>
              <a:cs typeface="Lora"/>
              <a:sym typeface="Lora"/>
            </a:endParaRPr>
          </a:p>
        </p:txBody>
      </p:sp>
      <p:sp>
        <p:nvSpPr>
          <p:cNvPr id="90" name="Google Shape;90;p2"/>
          <p:cNvSpPr txBox="1"/>
          <p:nvPr>
            <p:ph idx="1" type="body"/>
          </p:nvPr>
        </p:nvSpPr>
        <p:spPr>
          <a:xfrm>
            <a:off x="354305" y="1074828"/>
            <a:ext cx="8435400" cy="3736800"/>
          </a:xfrm>
          <a:prstGeom prst="rect">
            <a:avLst/>
          </a:prstGeom>
          <a:noFill/>
          <a:ln>
            <a:noFill/>
          </a:ln>
        </p:spPr>
        <p:txBody>
          <a:bodyPr anchorCtr="0" anchor="t" bIns="0" lIns="0" spcFirstLastPara="1" rIns="0" wrap="square" tIns="0">
            <a:noAutofit/>
          </a:bodyPr>
          <a:lstStyle/>
          <a:p>
            <a:pPr indent="0" lvl="0" marL="0" rtl="0" algn="l">
              <a:lnSpc>
                <a:spcPct val="200000"/>
              </a:lnSpc>
              <a:spcBef>
                <a:spcPts val="0"/>
              </a:spcBef>
              <a:spcAft>
                <a:spcPts val="0"/>
              </a:spcAft>
              <a:buNone/>
            </a:pPr>
            <a:r>
              <a:rPr lang="en-GB">
                <a:latin typeface="Lora"/>
                <a:ea typeface="Lora"/>
                <a:cs typeface="Lora"/>
                <a:sym typeface="Lora"/>
              </a:rPr>
              <a:t>Introduction</a:t>
            </a:r>
            <a:endParaRPr>
              <a:latin typeface="Lora"/>
              <a:ea typeface="Lora"/>
              <a:cs typeface="Lora"/>
              <a:sym typeface="Lora"/>
            </a:endParaRPr>
          </a:p>
          <a:p>
            <a:pPr indent="0" lvl="0" marL="0" rtl="0" algn="l">
              <a:lnSpc>
                <a:spcPct val="200000"/>
              </a:lnSpc>
              <a:spcBef>
                <a:spcPts val="0"/>
              </a:spcBef>
              <a:spcAft>
                <a:spcPts val="0"/>
              </a:spcAft>
              <a:buNone/>
            </a:pPr>
            <a:r>
              <a:rPr lang="en-GB">
                <a:latin typeface="Lora"/>
                <a:ea typeface="Lora"/>
                <a:cs typeface="Lora"/>
                <a:sym typeface="Lora"/>
              </a:rPr>
              <a:t>Contexte et </a:t>
            </a:r>
            <a:r>
              <a:rPr lang="en-GB">
                <a:latin typeface="Lora"/>
                <a:ea typeface="Lora"/>
                <a:cs typeface="Lora"/>
                <a:sym typeface="Lora"/>
              </a:rPr>
              <a:t>Environnement</a:t>
            </a:r>
            <a:r>
              <a:rPr lang="en-GB">
                <a:latin typeface="Lora"/>
                <a:ea typeface="Lora"/>
                <a:cs typeface="Lora"/>
                <a:sym typeface="Lora"/>
              </a:rPr>
              <a:t> de Travail</a:t>
            </a:r>
            <a:endParaRPr>
              <a:latin typeface="Lora"/>
              <a:ea typeface="Lora"/>
              <a:cs typeface="Lora"/>
              <a:sym typeface="Lora"/>
            </a:endParaRPr>
          </a:p>
          <a:p>
            <a:pPr indent="0" lvl="0" marL="0" rtl="0" algn="l">
              <a:lnSpc>
                <a:spcPct val="200000"/>
              </a:lnSpc>
              <a:spcBef>
                <a:spcPts val="0"/>
              </a:spcBef>
              <a:spcAft>
                <a:spcPts val="0"/>
              </a:spcAft>
              <a:buNone/>
            </a:pPr>
            <a:r>
              <a:rPr lang="en-GB">
                <a:latin typeface="Lora"/>
                <a:ea typeface="Lora"/>
                <a:cs typeface="Lora"/>
                <a:sym typeface="Lora"/>
              </a:rPr>
              <a:t>Travail </a:t>
            </a:r>
            <a:r>
              <a:rPr lang="en-GB">
                <a:latin typeface="Lora"/>
                <a:ea typeface="Lora"/>
                <a:cs typeface="Lora"/>
                <a:sym typeface="Lora"/>
              </a:rPr>
              <a:t>Existant : Détection de la piste d'atterrissage par un réseau de neurones</a:t>
            </a:r>
            <a:endParaRPr>
              <a:latin typeface="Lora"/>
              <a:ea typeface="Lora"/>
              <a:cs typeface="Lora"/>
              <a:sym typeface="Lora"/>
            </a:endParaRPr>
          </a:p>
          <a:p>
            <a:pPr indent="0" lvl="0" marL="0" rtl="0" algn="l">
              <a:lnSpc>
                <a:spcPct val="200000"/>
              </a:lnSpc>
              <a:spcBef>
                <a:spcPts val="0"/>
              </a:spcBef>
              <a:spcAft>
                <a:spcPts val="0"/>
              </a:spcAft>
              <a:buNone/>
            </a:pPr>
            <a:r>
              <a:rPr lang="en-GB">
                <a:latin typeface="Lora"/>
                <a:ea typeface="Lora"/>
                <a:cs typeface="Lora"/>
                <a:sym typeface="Lora"/>
              </a:rPr>
              <a:t>Amélioration de la détection par l’apprentissage actif</a:t>
            </a:r>
            <a:endParaRPr>
              <a:latin typeface="Lora"/>
              <a:ea typeface="Lora"/>
              <a:cs typeface="Lora"/>
              <a:sym typeface="Lora"/>
            </a:endParaRPr>
          </a:p>
          <a:p>
            <a:pPr indent="0" lvl="0" marL="0" rtl="0" algn="l">
              <a:lnSpc>
                <a:spcPct val="200000"/>
              </a:lnSpc>
              <a:spcBef>
                <a:spcPts val="0"/>
              </a:spcBef>
              <a:spcAft>
                <a:spcPts val="0"/>
              </a:spcAft>
              <a:buNone/>
            </a:pPr>
            <a:r>
              <a:rPr lang="en-GB">
                <a:latin typeface="Lora"/>
                <a:ea typeface="Lora"/>
                <a:cs typeface="Lora"/>
                <a:sym typeface="Lora"/>
              </a:rPr>
              <a:t>Résultats expérimentaux</a:t>
            </a:r>
            <a:endParaRPr>
              <a:latin typeface="Lora"/>
              <a:ea typeface="Lora"/>
              <a:cs typeface="Lora"/>
              <a:sym typeface="Lora"/>
            </a:endParaRPr>
          </a:p>
          <a:p>
            <a:pPr indent="0" lvl="0" marL="0" rtl="0" algn="l">
              <a:lnSpc>
                <a:spcPct val="200000"/>
              </a:lnSpc>
              <a:spcBef>
                <a:spcPts val="0"/>
              </a:spcBef>
              <a:spcAft>
                <a:spcPts val="0"/>
              </a:spcAft>
              <a:buNone/>
            </a:pPr>
            <a:r>
              <a:rPr lang="en-GB">
                <a:latin typeface="Lora"/>
                <a:ea typeface="Lora"/>
                <a:cs typeface="Lora"/>
                <a:sym typeface="Lora"/>
              </a:rPr>
              <a:t>Discussion et Conclusion</a:t>
            </a:r>
            <a:endParaRPr>
              <a:latin typeface="Lora"/>
              <a:ea typeface="Lora"/>
              <a:cs typeface="Lora"/>
              <a:sym typeface="Lora"/>
            </a:endParaRPr>
          </a:p>
        </p:txBody>
      </p:sp>
      <p:sp>
        <p:nvSpPr>
          <p:cNvPr id="91" name="Google Shape;91;p2"/>
          <p:cNvSpPr txBox="1"/>
          <p:nvPr>
            <p:ph idx="2" type="body"/>
          </p:nvPr>
        </p:nvSpPr>
        <p:spPr>
          <a:xfrm>
            <a:off x="6487003" y="259594"/>
            <a:ext cx="2450100" cy="1086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SzPts val="60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grpSp>
        <p:nvGrpSpPr>
          <p:cNvPr id="96" name="Google Shape;96;g2b2135a296b_0_10"/>
          <p:cNvGrpSpPr/>
          <p:nvPr/>
        </p:nvGrpSpPr>
        <p:grpSpPr>
          <a:xfrm>
            <a:off x="-293200" y="1721275"/>
            <a:ext cx="5267100" cy="1523150"/>
            <a:chOff x="-272825" y="1048600"/>
            <a:chExt cx="5267100" cy="1523150"/>
          </a:xfrm>
        </p:grpSpPr>
        <p:pic>
          <p:nvPicPr>
            <p:cNvPr id="97" name="Google Shape;97;g2b2135a296b_0_10"/>
            <p:cNvPicPr preferRelativeResize="0"/>
            <p:nvPr/>
          </p:nvPicPr>
          <p:blipFill rotWithShape="1">
            <a:blip r:embed="rId3">
              <a:alphaModFix/>
            </a:blip>
            <a:srcRect b="10945" l="11550" r="10773" t="16711"/>
            <a:stretch/>
          </p:blipFill>
          <p:spPr>
            <a:xfrm>
              <a:off x="728425" y="1048600"/>
              <a:ext cx="1913401" cy="1293299"/>
            </a:xfrm>
            <a:prstGeom prst="rect">
              <a:avLst/>
            </a:prstGeom>
            <a:noFill/>
            <a:ln>
              <a:noFill/>
            </a:ln>
            <a:effectLst>
              <a:outerShdw blurRad="57150" rotWithShape="0" algn="bl" dir="5400000" dist="19050">
                <a:srgbClr val="000000">
                  <a:alpha val="50000"/>
                </a:srgbClr>
              </a:outerShdw>
            </a:effectLst>
          </p:spPr>
        </p:pic>
        <p:sp>
          <p:nvSpPr>
            <p:cNvPr id="98" name="Google Shape;98;g2b2135a296b_0_10"/>
            <p:cNvSpPr txBox="1"/>
            <p:nvPr/>
          </p:nvSpPr>
          <p:spPr>
            <a:xfrm>
              <a:off x="1720675" y="2279250"/>
              <a:ext cx="3273600" cy="2925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434343"/>
                  </a:solidFill>
                  <a:latin typeface="Comfortaa"/>
                  <a:ea typeface="Comfortaa"/>
                  <a:cs typeface="Comfortaa"/>
                  <a:sym typeface="Comfortaa"/>
                </a:rPr>
                <a:t>Nouvelle donnée X</a:t>
              </a:r>
              <a:endParaRPr sz="700">
                <a:solidFill>
                  <a:srgbClr val="434343"/>
                </a:solidFill>
                <a:latin typeface="Comfortaa"/>
                <a:ea typeface="Comfortaa"/>
                <a:cs typeface="Comfortaa"/>
                <a:sym typeface="Comfortaa"/>
              </a:endParaRPr>
            </a:p>
          </p:txBody>
        </p:sp>
        <p:sp>
          <p:nvSpPr>
            <p:cNvPr id="99" name="Google Shape;99;g2b2135a296b_0_10"/>
            <p:cNvSpPr txBox="1"/>
            <p:nvPr/>
          </p:nvSpPr>
          <p:spPr>
            <a:xfrm>
              <a:off x="-272825" y="1250675"/>
              <a:ext cx="1318500" cy="400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lang="en-GB" sz="700">
                  <a:solidFill>
                    <a:srgbClr val="434343"/>
                  </a:solidFill>
                  <a:latin typeface="Comfortaa"/>
                  <a:ea typeface="Comfortaa"/>
                  <a:cs typeface="Comfortaa"/>
                  <a:sym typeface="Comfortaa"/>
                </a:rPr>
                <a:t>Valeur prédite </a:t>
              </a:r>
              <a:endParaRPr sz="700">
                <a:solidFill>
                  <a:srgbClr val="434343"/>
                </a:solidFill>
                <a:latin typeface="Comfortaa"/>
                <a:ea typeface="Comfortaa"/>
                <a:cs typeface="Comfortaa"/>
                <a:sym typeface="Comfortaa"/>
              </a:endParaRPr>
            </a:p>
            <a:p>
              <a:pPr indent="0" lvl="0" marL="0" rtl="0" algn="ctr">
                <a:spcBef>
                  <a:spcPts val="0"/>
                </a:spcBef>
                <a:spcAft>
                  <a:spcPts val="0"/>
                </a:spcAft>
                <a:buNone/>
              </a:pPr>
              <a:r>
                <a:rPr lang="en-GB" sz="700">
                  <a:solidFill>
                    <a:srgbClr val="434343"/>
                  </a:solidFill>
                  <a:latin typeface="Comfortaa"/>
                  <a:ea typeface="Comfortaa"/>
                  <a:cs typeface="Comfortaa"/>
                  <a:sym typeface="Comfortaa"/>
                </a:rPr>
                <a:t>Y</a:t>
              </a:r>
              <a:endParaRPr sz="700">
                <a:solidFill>
                  <a:srgbClr val="434343"/>
                </a:solidFill>
                <a:latin typeface="Comfortaa"/>
                <a:ea typeface="Comfortaa"/>
                <a:cs typeface="Comfortaa"/>
                <a:sym typeface="Comfortaa"/>
              </a:endParaRPr>
            </a:p>
          </p:txBody>
        </p:sp>
      </p:grpSp>
      <p:pic>
        <p:nvPicPr>
          <p:cNvPr id="100" name="Google Shape;100;g2b2135a296b_0_10"/>
          <p:cNvPicPr preferRelativeResize="0"/>
          <p:nvPr/>
        </p:nvPicPr>
        <p:blipFill>
          <a:blip r:embed="rId4">
            <a:alphaModFix/>
          </a:blip>
          <a:stretch>
            <a:fillRect/>
          </a:stretch>
        </p:blipFill>
        <p:spPr>
          <a:xfrm>
            <a:off x="3034900" y="1774375"/>
            <a:ext cx="2520503" cy="1246800"/>
          </a:xfrm>
          <a:prstGeom prst="rect">
            <a:avLst/>
          </a:prstGeom>
          <a:noFill/>
          <a:ln>
            <a:noFill/>
          </a:ln>
          <a:effectLst>
            <a:outerShdw blurRad="57150" rotWithShape="0" algn="bl" dir="5400000" dist="19050">
              <a:srgbClr val="000000">
                <a:alpha val="50000"/>
              </a:srgbClr>
            </a:outerShdw>
          </a:effectLst>
        </p:spPr>
      </p:pic>
      <p:pic>
        <p:nvPicPr>
          <p:cNvPr id="101" name="Google Shape;101;g2b2135a296b_0_10"/>
          <p:cNvPicPr preferRelativeResize="0"/>
          <p:nvPr/>
        </p:nvPicPr>
        <p:blipFill>
          <a:blip r:embed="rId5">
            <a:alphaModFix/>
          </a:blip>
          <a:stretch>
            <a:fillRect/>
          </a:stretch>
        </p:blipFill>
        <p:spPr>
          <a:xfrm>
            <a:off x="5970675" y="1567488"/>
            <a:ext cx="2520501" cy="1660564"/>
          </a:xfrm>
          <a:prstGeom prst="rect">
            <a:avLst/>
          </a:prstGeom>
          <a:noFill/>
          <a:ln>
            <a:noFill/>
          </a:ln>
          <a:effectLst>
            <a:outerShdw blurRad="57150" rotWithShape="0" algn="bl" dir="5400000" dist="19050">
              <a:srgbClr val="000000">
                <a:alpha val="50000"/>
              </a:srgbClr>
            </a:outerShdw>
          </a:effectLst>
        </p:spPr>
      </p:pic>
      <p:sp>
        <p:nvSpPr>
          <p:cNvPr id="102" name="Google Shape;102;g2b2135a296b_0_10"/>
          <p:cNvSpPr txBox="1"/>
          <p:nvPr/>
        </p:nvSpPr>
        <p:spPr>
          <a:xfrm>
            <a:off x="882075" y="3416075"/>
            <a:ext cx="81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      Régression		    		 Classification			    </a:t>
            </a:r>
            <a:r>
              <a:rPr lang="en-GB">
                <a:solidFill>
                  <a:schemeClr val="dk2"/>
                </a:solidFill>
                <a:latin typeface="Lora"/>
                <a:ea typeface="Lora"/>
                <a:cs typeface="Lora"/>
                <a:sym typeface="Lora"/>
              </a:rPr>
              <a:t> 	  Détection d’objet</a:t>
            </a:r>
            <a:endParaRPr>
              <a:solidFill>
                <a:schemeClr val="dk2"/>
              </a:solidFill>
              <a:latin typeface="Lora"/>
              <a:ea typeface="Lora"/>
              <a:cs typeface="Lora"/>
              <a:sym typeface="Lora"/>
            </a:endParaRPr>
          </a:p>
        </p:txBody>
      </p:sp>
      <p:sp>
        <p:nvSpPr>
          <p:cNvPr id="103" name="Google Shape;103;g2b2135a296b_0_10"/>
          <p:cNvSpPr txBox="1"/>
          <p:nvPr/>
        </p:nvSpPr>
        <p:spPr>
          <a:xfrm>
            <a:off x="321475" y="79400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Machine Learning</a:t>
            </a:r>
            <a:endParaRPr>
              <a:solidFill>
                <a:schemeClr val="dk2"/>
              </a:solidFill>
              <a:latin typeface="Lora"/>
              <a:ea typeface="Lora"/>
              <a:cs typeface="Lora"/>
              <a:sym typeface="Lora"/>
            </a:endParaRPr>
          </a:p>
        </p:txBody>
      </p:sp>
      <p:sp>
        <p:nvSpPr>
          <p:cNvPr id="104" name="Google Shape;104;g2b2135a296b_0_10"/>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Introduction</a:t>
            </a:r>
            <a:endParaRPr>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g2b2135a296b_0_24"/>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Introduction</a:t>
            </a:r>
            <a:endParaRPr>
              <a:latin typeface="Lora"/>
              <a:ea typeface="Lora"/>
              <a:cs typeface="Lora"/>
              <a:sym typeface="Lora"/>
            </a:endParaRPr>
          </a:p>
        </p:txBody>
      </p:sp>
      <p:sp>
        <p:nvSpPr>
          <p:cNvPr id="110" name="Google Shape;110;g2b2135a296b_0_24"/>
          <p:cNvSpPr txBox="1"/>
          <p:nvPr/>
        </p:nvSpPr>
        <p:spPr>
          <a:xfrm>
            <a:off x="321475" y="79400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Machine Learning</a:t>
            </a:r>
            <a:endParaRPr>
              <a:solidFill>
                <a:schemeClr val="dk2"/>
              </a:solidFill>
              <a:latin typeface="Lora"/>
              <a:ea typeface="Lora"/>
              <a:cs typeface="Lora"/>
              <a:sym typeface="Lora"/>
            </a:endParaRPr>
          </a:p>
        </p:txBody>
      </p:sp>
      <p:grpSp>
        <p:nvGrpSpPr>
          <p:cNvPr id="111" name="Google Shape;111;g2b2135a296b_0_24"/>
          <p:cNvGrpSpPr/>
          <p:nvPr/>
        </p:nvGrpSpPr>
        <p:grpSpPr>
          <a:xfrm>
            <a:off x="5616650" y="1599500"/>
            <a:ext cx="1684277" cy="3108300"/>
            <a:chOff x="2723050" y="1688289"/>
            <a:chExt cx="1684277" cy="3108300"/>
          </a:xfrm>
        </p:grpSpPr>
        <p:grpSp>
          <p:nvGrpSpPr>
            <p:cNvPr id="112" name="Google Shape;112;g2b2135a296b_0_24"/>
            <p:cNvGrpSpPr/>
            <p:nvPr/>
          </p:nvGrpSpPr>
          <p:grpSpPr>
            <a:xfrm rot="5400000">
              <a:off x="2011039" y="2400300"/>
              <a:ext cx="3108300" cy="1684277"/>
              <a:chOff x="1023840" y="1572052"/>
              <a:chExt cx="2904682" cy="1482247"/>
            </a:xfrm>
          </p:grpSpPr>
          <p:pic>
            <p:nvPicPr>
              <p:cNvPr id="113" name="Google Shape;113;g2b2135a296b_0_24"/>
              <p:cNvPicPr preferRelativeResize="0"/>
              <p:nvPr/>
            </p:nvPicPr>
            <p:blipFill rotWithShape="1">
              <a:blip r:embed="rId3">
                <a:alphaModFix/>
              </a:blip>
              <a:srcRect b="52600" l="0" r="48937" t="3949"/>
              <a:stretch/>
            </p:blipFill>
            <p:spPr>
              <a:xfrm rot="-5400005">
                <a:off x="920526" y="1703861"/>
                <a:ext cx="1453753" cy="1247124"/>
              </a:xfrm>
              <a:prstGeom prst="rect">
                <a:avLst/>
              </a:prstGeom>
              <a:noFill/>
              <a:ln>
                <a:noFill/>
              </a:ln>
            </p:spPr>
          </p:pic>
          <p:pic>
            <p:nvPicPr>
              <p:cNvPr id="114" name="Google Shape;114;g2b2135a296b_0_24"/>
              <p:cNvPicPr preferRelativeResize="0"/>
              <p:nvPr/>
            </p:nvPicPr>
            <p:blipFill rotWithShape="1">
              <a:blip r:embed="rId3">
                <a:alphaModFix/>
              </a:blip>
              <a:srcRect b="0" l="0" r="48937" t="56550"/>
              <a:stretch/>
            </p:blipFill>
            <p:spPr>
              <a:xfrm rot="-5400000">
                <a:off x="2578082" y="1675363"/>
                <a:ext cx="1453751" cy="1247130"/>
              </a:xfrm>
              <a:prstGeom prst="rect">
                <a:avLst/>
              </a:prstGeom>
              <a:noFill/>
              <a:ln>
                <a:noFill/>
              </a:ln>
            </p:spPr>
          </p:pic>
        </p:grpSp>
        <p:pic>
          <p:nvPicPr>
            <p:cNvPr id="115" name="Google Shape;115;g2b2135a296b_0_24"/>
            <p:cNvPicPr preferRelativeResize="0"/>
            <p:nvPr/>
          </p:nvPicPr>
          <p:blipFill rotWithShape="1">
            <a:blip r:embed="rId3">
              <a:alphaModFix/>
            </a:blip>
            <a:srcRect b="44329" l="19872" r="69045" t="46166"/>
            <a:stretch/>
          </p:blipFill>
          <p:spPr>
            <a:xfrm>
              <a:off x="3389425" y="3090490"/>
              <a:ext cx="351526" cy="303901"/>
            </a:xfrm>
            <a:prstGeom prst="rect">
              <a:avLst/>
            </a:prstGeom>
            <a:noFill/>
            <a:ln>
              <a:noFill/>
            </a:ln>
          </p:spPr>
        </p:pic>
      </p:grpSp>
      <p:grpSp>
        <p:nvGrpSpPr>
          <p:cNvPr id="116" name="Google Shape;116;g2b2135a296b_0_24"/>
          <p:cNvGrpSpPr/>
          <p:nvPr/>
        </p:nvGrpSpPr>
        <p:grpSpPr>
          <a:xfrm>
            <a:off x="2736775" y="1595768"/>
            <a:ext cx="1419007" cy="3115774"/>
            <a:chOff x="5149412" y="1659525"/>
            <a:chExt cx="1419007" cy="3115774"/>
          </a:xfrm>
        </p:grpSpPr>
        <p:pic>
          <p:nvPicPr>
            <p:cNvPr id="117" name="Google Shape;117;g2b2135a296b_0_24"/>
            <p:cNvPicPr preferRelativeResize="0"/>
            <p:nvPr/>
          </p:nvPicPr>
          <p:blipFill rotWithShape="1">
            <a:blip r:embed="rId3">
              <a:alphaModFix/>
            </a:blip>
            <a:srcRect b="0" l="55167" r="0" t="56726"/>
            <a:stretch/>
          </p:blipFill>
          <p:spPr>
            <a:xfrm>
              <a:off x="5149412" y="3394400"/>
              <a:ext cx="1419007" cy="1380899"/>
            </a:xfrm>
            <a:prstGeom prst="rect">
              <a:avLst/>
            </a:prstGeom>
            <a:noFill/>
            <a:ln>
              <a:noFill/>
            </a:ln>
          </p:spPr>
        </p:pic>
        <p:pic>
          <p:nvPicPr>
            <p:cNvPr id="118" name="Google Shape;118;g2b2135a296b_0_24"/>
            <p:cNvPicPr preferRelativeResize="0"/>
            <p:nvPr/>
          </p:nvPicPr>
          <p:blipFill rotWithShape="1">
            <a:blip r:embed="rId3">
              <a:alphaModFix/>
            </a:blip>
            <a:srcRect b="55886" l="2907" r="53631" t="-1604"/>
            <a:stretch/>
          </p:blipFill>
          <p:spPr>
            <a:xfrm rot="5400000">
              <a:off x="5200363" y="1619650"/>
              <a:ext cx="1317075" cy="1396824"/>
            </a:xfrm>
            <a:prstGeom prst="rect">
              <a:avLst/>
            </a:prstGeom>
            <a:noFill/>
            <a:ln>
              <a:noFill/>
            </a:ln>
          </p:spPr>
        </p:pic>
        <p:pic>
          <p:nvPicPr>
            <p:cNvPr id="119" name="Google Shape;119;g2b2135a296b_0_24"/>
            <p:cNvPicPr preferRelativeResize="0"/>
            <p:nvPr/>
          </p:nvPicPr>
          <p:blipFill rotWithShape="1">
            <a:blip r:embed="rId3">
              <a:alphaModFix/>
            </a:blip>
            <a:srcRect b="44329" l="19872" r="69045" t="46166"/>
            <a:stretch/>
          </p:blipFill>
          <p:spPr>
            <a:xfrm>
              <a:off x="5757185" y="3062025"/>
              <a:ext cx="351526" cy="303911"/>
            </a:xfrm>
            <a:prstGeom prst="rect">
              <a:avLst/>
            </a:prstGeom>
            <a:noFill/>
            <a:ln>
              <a:noFill/>
            </a:ln>
          </p:spPr>
        </p:pic>
      </p:grpSp>
      <p:sp>
        <p:nvSpPr>
          <p:cNvPr id="120" name="Google Shape;120;g2b2135a296b_0_24"/>
          <p:cNvSpPr txBox="1"/>
          <p:nvPr/>
        </p:nvSpPr>
        <p:spPr>
          <a:xfrm>
            <a:off x="5206800" y="1177225"/>
            <a:ext cx="25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non supervisé </a:t>
            </a:r>
            <a:endParaRPr>
              <a:solidFill>
                <a:schemeClr val="dk2"/>
              </a:solidFill>
              <a:latin typeface="Lora"/>
              <a:ea typeface="Lora"/>
              <a:cs typeface="Lora"/>
              <a:sym typeface="Lora"/>
            </a:endParaRPr>
          </a:p>
        </p:txBody>
      </p:sp>
      <p:sp>
        <p:nvSpPr>
          <p:cNvPr id="121" name="Google Shape;121;g2b2135a296b_0_24"/>
          <p:cNvSpPr txBox="1"/>
          <p:nvPr/>
        </p:nvSpPr>
        <p:spPr>
          <a:xfrm>
            <a:off x="2335850" y="1177225"/>
            <a:ext cx="32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Apprentissage supervisé </a:t>
            </a:r>
            <a:endParaRPr>
              <a:solidFill>
                <a:schemeClr val="dk2"/>
              </a:solidFill>
              <a:latin typeface="Lora"/>
              <a:ea typeface="Lora"/>
              <a:cs typeface="Lora"/>
              <a:sym typeface="Lora"/>
            </a:endParaRPr>
          </a:p>
        </p:txBody>
      </p:sp>
      <p:cxnSp>
        <p:nvCxnSpPr>
          <p:cNvPr id="122" name="Google Shape;122;g2b2135a296b_0_24"/>
          <p:cNvCxnSpPr/>
          <p:nvPr/>
        </p:nvCxnSpPr>
        <p:spPr>
          <a:xfrm>
            <a:off x="4891475" y="2295875"/>
            <a:ext cx="0" cy="1611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2b2135a296b_0_71"/>
          <p:cNvSpPr txBox="1"/>
          <p:nvPr/>
        </p:nvSpPr>
        <p:spPr>
          <a:xfrm>
            <a:off x="321475" y="794000"/>
            <a:ext cx="42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Machine Learning</a:t>
            </a:r>
            <a:endParaRPr>
              <a:solidFill>
                <a:schemeClr val="dk2"/>
              </a:solidFill>
              <a:latin typeface="Lora"/>
              <a:ea typeface="Lora"/>
              <a:cs typeface="Lora"/>
              <a:sym typeface="Lora"/>
            </a:endParaRPr>
          </a:p>
        </p:txBody>
      </p:sp>
      <p:pic>
        <p:nvPicPr>
          <p:cNvPr id="128" name="Google Shape;128;g2b2135a296b_0_71"/>
          <p:cNvPicPr preferRelativeResize="0"/>
          <p:nvPr/>
        </p:nvPicPr>
        <p:blipFill rotWithShape="1">
          <a:blip r:embed="rId3">
            <a:alphaModFix/>
          </a:blip>
          <a:srcRect b="1154" l="13739" r="2536" t="1871"/>
          <a:stretch/>
        </p:blipFill>
        <p:spPr>
          <a:xfrm>
            <a:off x="5864075" y="1501750"/>
            <a:ext cx="2725975" cy="2583024"/>
          </a:xfrm>
          <a:prstGeom prst="rect">
            <a:avLst/>
          </a:prstGeom>
          <a:noFill/>
          <a:ln>
            <a:noFill/>
          </a:ln>
          <a:effectLst>
            <a:outerShdw blurRad="57150" rotWithShape="0" algn="bl" dir="5400000" dist="19050">
              <a:srgbClr val="000000">
                <a:alpha val="50000"/>
              </a:srgbClr>
            </a:outerShdw>
          </a:effectLst>
        </p:spPr>
      </p:pic>
      <p:pic>
        <p:nvPicPr>
          <p:cNvPr id="129" name="Google Shape;129;g2b2135a296b_0_71"/>
          <p:cNvPicPr preferRelativeResize="0"/>
          <p:nvPr/>
        </p:nvPicPr>
        <p:blipFill>
          <a:blip r:embed="rId4">
            <a:alphaModFix/>
          </a:blip>
          <a:stretch>
            <a:fillRect/>
          </a:stretch>
        </p:blipFill>
        <p:spPr>
          <a:xfrm>
            <a:off x="4050612" y="2355213"/>
            <a:ext cx="1347300" cy="771700"/>
          </a:xfrm>
          <a:prstGeom prst="rect">
            <a:avLst/>
          </a:prstGeom>
          <a:noFill/>
          <a:ln>
            <a:noFill/>
          </a:ln>
        </p:spPr>
      </p:pic>
      <p:pic>
        <p:nvPicPr>
          <p:cNvPr id="130" name="Google Shape;130;g2b2135a296b_0_71"/>
          <p:cNvPicPr preferRelativeResize="0"/>
          <p:nvPr/>
        </p:nvPicPr>
        <p:blipFill>
          <a:blip r:embed="rId5">
            <a:alphaModFix/>
          </a:blip>
          <a:stretch>
            <a:fillRect/>
          </a:stretch>
        </p:blipFill>
        <p:spPr>
          <a:xfrm>
            <a:off x="931123" y="1457025"/>
            <a:ext cx="2653300" cy="2700225"/>
          </a:xfrm>
          <a:prstGeom prst="rect">
            <a:avLst/>
          </a:prstGeom>
          <a:noFill/>
          <a:ln>
            <a:noFill/>
          </a:ln>
          <a:effectLst>
            <a:outerShdw blurRad="57150" rotWithShape="0" algn="bl" dir="5400000" dist="19050">
              <a:srgbClr val="000000">
                <a:alpha val="50000"/>
              </a:srgbClr>
            </a:outerShdw>
          </a:effectLst>
        </p:spPr>
      </p:pic>
      <p:sp>
        <p:nvSpPr>
          <p:cNvPr id="131" name="Google Shape;131;g2b2135a296b_0_71"/>
          <p:cNvSpPr txBox="1"/>
          <p:nvPr/>
        </p:nvSpPr>
        <p:spPr>
          <a:xfrm>
            <a:off x="940500" y="4287950"/>
            <a:ext cx="7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           Exemples d’images					                                 Image + Label 	</a:t>
            </a:r>
            <a:endParaRPr>
              <a:solidFill>
                <a:schemeClr val="dk2"/>
              </a:solidFill>
              <a:latin typeface="Lora"/>
              <a:ea typeface="Lora"/>
              <a:cs typeface="Lora"/>
              <a:sym typeface="Lora"/>
            </a:endParaRPr>
          </a:p>
        </p:txBody>
      </p:sp>
      <p:sp>
        <p:nvSpPr>
          <p:cNvPr id="132" name="Google Shape;132;g2b2135a296b_0_71"/>
          <p:cNvSpPr txBox="1"/>
          <p:nvPr>
            <p:ph type="title"/>
          </p:nvPr>
        </p:nvSpPr>
        <p:spPr>
          <a:xfrm>
            <a:off x="352426" y="0"/>
            <a:ext cx="8437200" cy="627600"/>
          </a:xfrm>
          <a:prstGeom prst="rect">
            <a:avLst/>
          </a:prstGeom>
          <a:noFill/>
          <a:ln>
            <a:noFill/>
          </a:ln>
        </p:spPr>
        <p:txBody>
          <a:bodyPr anchorCtr="0" anchor="ctr" bIns="0" lIns="0" spcFirstLastPara="1" rIns="0" wrap="square" tIns="0">
            <a:noAutofit/>
          </a:bodyPr>
          <a:lstStyle/>
          <a:p>
            <a:pPr indent="0" lvl="0" marL="0" rtl="0" algn="l">
              <a:lnSpc>
                <a:spcPct val="110000"/>
              </a:lnSpc>
              <a:spcBef>
                <a:spcPts val="0"/>
              </a:spcBef>
              <a:spcAft>
                <a:spcPts val="0"/>
              </a:spcAft>
              <a:buSzPts val="1100"/>
              <a:buNone/>
            </a:pPr>
            <a:r>
              <a:rPr lang="en-GB">
                <a:latin typeface="Lora"/>
                <a:ea typeface="Lora"/>
                <a:cs typeface="Lora"/>
                <a:sym typeface="Lora"/>
              </a:rPr>
              <a:t>Introduction</a:t>
            </a:r>
            <a:endParaRPr>
              <a:latin typeface="Lora"/>
              <a:ea typeface="Lora"/>
              <a:cs typeface="Lora"/>
              <a:sym typeface="Lor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b2135a296b_0_90"/>
          <p:cNvSpPr txBox="1"/>
          <p:nvPr>
            <p:ph type="title"/>
          </p:nvPr>
        </p:nvSpPr>
        <p:spPr>
          <a:xfrm>
            <a:off x="352426" y="0"/>
            <a:ext cx="8437200" cy="627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GB">
                <a:latin typeface="Lora"/>
                <a:ea typeface="Lora"/>
                <a:cs typeface="Lora"/>
                <a:sym typeface="Lora"/>
              </a:rPr>
              <a:t>Contexte et </a:t>
            </a:r>
            <a:r>
              <a:rPr lang="en-GB">
                <a:latin typeface="Lora"/>
                <a:ea typeface="Lora"/>
                <a:cs typeface="Lora"/>
                <a:sym typeface="Lora"/>
              </a:rPr>
              <a:t>Environnement</a:t>
            </a:r>
            <a:r>
              <a:rPr lang="en-GB">
                <a:latin typeface="Lora"/>
                <a:ea typeface="Lora"/>
                <a:cs typeface="Lora"/>
                <a:sym typeface="Lora"/>
              </a:rPr>
              <a:t> de Travail </a:t>
            </a:r>
            <a:endParaRPr>
              <a:latin typeface="Lora"/>
              <a:ea typeface="Lora"/>
              <a:cs typeface="Lora"/>
              <a:sym typeface="Lora"/>
            </a:endParaRPr>
          </a:p>
        </p:txBody>
      </p:sp>
      <p:sp>
        <p:nvSpPr>
          <p:cNvPr id="138" name="Google Shape;138;g2b2135a296b_0_90"/>
          <p:cNvSpPr txBox="1"/>
          <p:nvPr/>
        </p:nvSpPr>
        <p:spPr>
          <a:xfrm>
            <a:off x="1742313" y="2283550"/>
            <a:ext cx="303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rgbClr val="434343"/>
              </a:solidFill>
            </a:endParaRPr>
          </a:p>
        </p:txBody>
      </p:sp>
      <p:pic>
        <p:nvPicPr>
          <p:cNvPr id="139" name="Google Shape;139;g2b2135a296b_0_90"/>
          <p:cNvPicPr preferRelativeResize="0"/>
          <p:nvPr/>
        </p:nvPicPr>
        <p:blipFill rotWithShape="1">
          <a:blip r:embed="rId3">
            <a:alphaModFix/>
          </a:blip>
          <a:srcRect b="0" l="5258" r="0" t="0"/>
          <a:stretch/>
        </p:blipFill>
        <p:spPr>
          <a:xfrm>
            <a:off x="155863" y="1729325"/>
            <a:ext cx="2820000" cy="1867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40" name="Google Shape;140;g2b2135a296b_0_90"/>
          <p:cNvPicPr preferRelativeResize="0"/>
          <p:nvPr/>
        </p:nvPicPr>
        <p:blipFill rotWithShape="1">
          <a:blip r:embed="rId4">
            <a:alphaModFix/>
          </a:blip>
          <a:srcRect b="0" l="12049" r="12875" t="6402"/>
          <a:stretch/>
        </p:blipFill>
        <p:spPr>
          <a:xfrm>
            <a:off x="3674662" y="1729325"/>
            <a:ext cx="2234801" cy="18674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141" name="Google Shape;141;g2b2135a296b_0_90"/>
          <p:cNvPicPr preferRelativeResize="0"/>
          <p:nvPr/>
        </p:nvPicPr>
        <p:blipFill>
          <a:blip r:embed="rId5">
            <a:alphaModFix/>
          </a:blip>
          <a:stretch>
            <a:fillRect/>
          </a:stretch>
        </p:blipFill>
        <p:spPr>
          <a:xfrm>
            <a:off x="1742332" y="3129838"/>
            <a:ext cx="1150581" cy="400200"/>
          </a:xfrm>
          <a:prstGeom prst="rect">
            <a:avLst/>
          </a:prstGeom>
          <a:noFill/>
          <a:ln>
            <a:noFill/>
          </a:ln>
        </p:spPr>
      </p:pic>
      <p:sp>
        <p:nvSpPr>
          <p:cNvPr id="142" name="Google Shape;142;g2b2135a296b_0_90"/>
          <p:cNvSpPr txBox="1"/>
          <p:nvPr/>
        </p:nvSpPr>
        <p:spPr>
          <a:xfrm>
            <a:off x="202725" y="1284950"/>
            <a:ext cx="894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Optimisation de la trajectoire                      Atterrissage automatique	       Assistance à la phase de Taxi						 </a:t>
            </a:r>
            <a:endParaRPr>
              <a:solidFill>
                <a:schemeClr val="dk2"/>
              </a:solidFill>
              <a:latin typeface="Lora"/>
              <a:ea typeface="Lora"/>
              <a:cs typeface="Lora"/>
              <a:sym typeface="Lora"/>
            </a:endParaRPr>
          </a:p>
        </p:txBody>
      </p:sp>
      <p:pic>
        <p:nvPicPr>
          <p:cNvPr id="143" name="Google Shape;143;g2b2135a296b_0_90"/>
          <p:cNvPicPr preferRelativeResize="0"/>
          <p:nvPr/>
        </p:nvPicPr>
        <p:blipFill rotWithShape="1">
          <a:blip r:embed="rId6">
            <a:alphaModFix/>
          </a:blip>
          <a:srcRect b="0" l="0" r="8450" t="0"/>
          <a:stretch/>
        </p:blipFill>
        <p:spPr>
          <a:xfrm>
            <a:off x="6772588" y="1729338"/>
            <a:ext cx="2234799" cy="186747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44" name="Google Shape;144;g2b2135a296b_0_90"/>
          <p:cNvSpPr txBox="1"/>
          <p:nvPr/>
        </p:nvSpPr>
        <p:spPr>
          <a:xfrm>
            <a:off x="321475" y="794000"/>
            <a:ext cx="86241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i="1" lang="en-GB" sz="1500">
                <a:solidFill>
                  <a:srgbClr val="0C57D3"/>
                </a:solidFill>
                <a:latin typeface="Lora"/>
                <a:ea typeface="Lora"/>
                <a:cs typeface="Lora"/>
                <a:sym typeface="Lora"/>
              </a:rPr>
              <a:t>Airbus </a:t>
            </a:r>
            <a:r>
              <a:rPr i="1" lang="en-GB" sz="1500">
                <a:solidFill>
                  <a:schemeClr val="dk2"/>
                </a:solidFill>
                <a:latin typeface="Lora"/>
                <a:ea typeface="Lora"/>
                <a:cs typeface="Lora"/>
                <a:sym typeface="Lora"/>
              </a:rPr>
              <a:t>: vers des avions de plus en plus autonome </a:t>
            </a:r>
            <a:endParaRPr>
              <a:solidFill>
                <a:schemeClr val="dk2"/>
              </a:solidFill>
              <a:latin typeface="Lora"/>
              <a:ea typeface="Lora"/>
              <a:cs typeface="Lora"/>
              <a:sym typeface="Lora"/>
            </a:endParaRPr>
          </a:p>
        </p:txBody>
      </p:sp>
      <p:sp>
        <p:nvSpPr>
          <p:cNvPr id="145" name="Google Shape;145;g2b2135a296b_0_90"/>
          <p:cNvSpPr/>
          <p:nvPr/>
        </p:nvSpPr>
        <p:spPr>
          <a:xfrm>
            <a:off x="7644425" y="2806900"/>
            <a:ext cx="262200" cy="270000"/>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6" name="Google Shape;146;g2b2135a296b_0_90"/>
          <p:cNvCxnSpPr>
            <a:stCxn id="145" idx="3"/>
            <a:endCxn id="147" idx="3"/>
          </p:cNvCxnSpPr>
          <p:nvPr/>
        </p:nvCxnSpPr>
        <p:spPr>
          <a:xfrm>
            <a:off x="7906625" y="2941900"/>
            <a:ext cx="1174200" cy="1530300"/>
          </a:xfrm>
          <a:prstGeom prst="straightConnector1">
            <a:avLst/>
          </a:prstGeom>
          <a:noFill/>
          <a:ln cap="flat" cmpd="sng" w="9525">
            <a:solidFill>
              <a:schemeClr val="dk2"/>
            </a:solidFill>
            <a:prstDash val="dash"/>
            <a:round/>
            <a:headEnd len="med" w="med" type="none"/>
            <a:tailEnd len="med" w="med" type="none"/>
          </a:ln>
          <a:effectLst>
            <a:outerShdw blurRad="57150" rotWithShape="0" algn="bl" dir="5400000" dist="19050">
              <a:srgbClr val="000000">
                <a:alpha val="50000"/>
              </a:srgbClr>
            </a:outerShdw>
          </a:effectLst>
        </p:spPr>
      </p:cxnSp>
      <p:cxnSp>
        <p:nvCxnSpPr>
          <p:cNvPr id="148" name="Google Shape;148;g2b2135a296b_0_90"/>
          <p:cNvCxnSpPr>
            <a:stCxn id="145" idx="1"/>
            <a:endCxn id="147" idx="1"/>
          </p:cNvCxnSpPr>
          <p:nvPr/>
        </p:nvCxnSpPr>
        <p:spPr>
          <a:xfrm flipH="1">
            <a:off x="6320825" y="2941900"/>
            <a:ext cx="1323600" cy="1530300"/>
          </a:xfrm>
          <a:prstGeom prst="straightConnector1">
            <a:avLst/>
          </a:prstGeom>
          <a:noFill/>
          <a:ln cap="flat" cmpd="sng" w="9525">
            <a:solidFill>
              <a:schemeClr val="dk2"/>
            </a:solidFill>
            <a:prstDash val="dash"/>
            <a:round/>
            <a:headEnd len="med" w="med" type="none"/>
            <a:tailEnd len="med" w="med" type="none"/>
          </a:ln>
          <a:effectLst>
            <a:outerShdw blurRad="57150" rotWithShape="0" algn="bl" dir="5400000" dist="19050">
              <a:srgbClr val="000000">
                <a:alpha val="50000"/>
              </a:srgbClr>
            </a:outerShdw>
          </a:effectLst>
        </p:spPr>
      </p:cxnSp>
      <p:pic>
        <p:nvPicPr>
          <p:cNvPr id="147" name="Google Shape;147;g2b2135a296b_0_90"/>
          <p:cNvPicPr preferRelativeResize="0"/>
          <p:nvPr/>
        </p:nvPicPr>
        <p:blipFill rotWithShape="1">
          <a:blip r:embed="rId7">
            <a:alphaModFix/>
          </a:blip>
          <a:srcRect b="31268" l="45954" r="0" t="33797"/>
          <a:stretch/>
        </p:blipFill>
        <p:spPr>
          <a:xfrm>
            <a:off x="6320912" y="3863088"/>
            <a:ext cx="2759826" cy="1218425"/>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50000"/>
              </a:srgbClr>
            </a:outerShdw>
          </a:effectLst>
        </p:spPr>
      </p:pic>
      <p:pic>
        <p:nvPicPr>
          <p:cNvPr id="149" name="Google Shape;149;g2b2135a296b_0_90"/>
          <p:cNvPicPr preferRelativeResize="0"/>
          <p:nvPr/>
        </p:nvPicPr>
        <p:blipFill rotWithShape="1">
          <a:blip r:embed="rId8">
            <a:alphaModFix/>
          </a:blip>
          <a:srcRect b="6731" l="8347" r="1893" t="6972"/>
          <a:stretch/>
        </p:blipFill>
        <p:spPr>
          <a:xfrm>
            <a:off x="3163563" y="3757788"/>
            <a:ext cx="1768850" cy="1261400"/>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50000"/>
              </a:srgbClr>
            </a:outerShdw>
          </a:effectLst>
        </p:spPr>
      </p:pic>
      <p:cxnSp>
        <p:nvCxnSpPr>
          <p:cNvPr id="150" name="Google Shape;150;g2b2135a296b_0_90"/>
          <p:cNvCxnSpPr>
            <a:stCxn id="149" idx="0"/>
          </p:cNvCxnSpPr>
          <p:nvPr/>
        </p:nvCxnSpPr>
        <p:spPr>
          <a:xfrm flipH="1" rot="10800000">
            <a:off x="4047987" y="2755788"/>
            <a:ext cx="742500" cy="1002000"/>
          </a:xfrm>
          <a:prstGeom prst="straightConnector1">
            <a:avLst/>
          </a:prstGeom>
          <a:noFill/>
          <a:ln cap="flat" cmpd="sng" w="9525">
            <a:solidFill>
              <a:schemeClr val="dk2"/>
            </a:solidFill>
            <a:prstDash val="dash"/>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g2b2ba96b1f9_0_1560"/>
          <p:cNvSpPr txBox="1"/>
          <p:nvPr>
            <p:ph type="title"/>
          </p:nvPr>
        </p:nvSpPr>
        <p:spPr>
          <a:xfrm>
            <a:off x="276000" y="0"/>
            <a:ext cx="9144000" cy="627600"/>
          </a:xfrm>
          <a:prstGeom prst="rect">
            <a:avLst/>
          </a:prstGeom>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GB" sz="1700">
                <a:latin typeface="Lora"/>
                <a:ea typeface="Lora"/>
                <a:cs typeface="Lora"/>
                <a:sym typeface="Lora"/>
              </a:rPr>
              <a:t>Travail Existant : Détection de la piste d'atterrissage en utilisant un réseau de neurones</a:t>
            </a:r>
            <a:endParaRPr sz="1700">
              <a:latin typeface="Lora"/>
              <a:ea typeface="Lora"/>
              <a:cs typeface="Lora"/>
              <a:sym typeface="Lora"/>
            </a:endParaRPr>
          </a:p>
        </p:txBody>
      </p:sp>
      <p:grpSp>
        <p:nvGrpSpPr>
          <p:cNvPr id="156" name="Google Shape;156;g2b2ba96b1f9_0_1560"/>
          <p:cNvGrpSpPr/>
          <p:nvPr/>
        </p:nvGrpSpPr>
        <p:grpSpPr>
          <a:xfrm>
            <a:off x="275989" y="855175"/>
            <a:ext cx="1259292" cy="1332805"/>
            <a:chOff x="810000" y="1895400"/>
            <a:chExt cx="2076326" cy="1787800"/>
          </a:xfrm>
        </p:grpSpPr>
        <p:pic>
          <p:nvPicPr>
            <p:cNvPr id="157" name="Google Shape;157;g2b2ba96b1f9_0_1560"/>
            <p:cNvPicPr preferRelativeResize="0"/>
            <p:nvPr/>
          </p:nvPicPr>
          <p:blipFill rotWithShape="1">
            <a:blip r:embed="rId3">
              <a:alphaModFix/>
            </a:blip>
            <a:srcRect b="5071" l="4899" r="4545" t="1879"/>
            <a:stretch/>
          </p:blipFill>
          <p:spPr>
            <a:xfrm>
              <a:off x="810000" y="1895400"/>
              <a:ext cx="1821075" cy="1530900"/>
            </a:xfrm>
            <a:prstGeom prst="rect">
              <a:avLst/>
            </a:prstGeom>
            <a:noFill/>
            <a:ln>
              <a:noFill/>
            </a:ln>
            <a:effectLst>
              <a:outerShdw blurRad="57150" rotWithShape="0" algn="bl" dir="5400000" dist="19050">
                <a:srgbClr val="000000">
                  <a:alpha val="50000"/>
                </a:srgbClr>
              </a:outerShdw>
            </a:effectLst>
          </p:spPr>
        </p:pic>
        <p:pic>
          <p:nvPicPr>
            <p:cNvPr id="158" name="Google Shape;158;g2b2ba96b1f9_0_1560"/>
            <p:cNvPicPr preferRelativeResize="0"/>
            <p:nvPr/>
          </p:nvPicPr>
          <p:blipFill rotWithShape="1">
            <a:blip r:embed="rId3">
              <a:alphaModFix/>
            </a:blip>
            <a:srcRect b="5071" l="4899" r="4545" t="1879"/>
            <a:stretch/>
          </p:blipFill>
          <p:spPr>
            <a:xfrm>
              <a:off x="863389" y="1957156"/>
              <a:ext cx="1821075" cy="1530900"/>
            </a:xfrm>
            <a:prstGeom prst="rect">
              <a:avLst/>
            </a:prstGeom>
            <a:noFill/>
            <a:ln>
              <a:noFill/>
            </a:ln>
            <a:effectLst>
              <a:outerShdw blurRad="57150" rotWithShape="0" algn="bl" dir="5400000" dist="19050">
                <a:srgbClr val="000000">
                  <a:alpha val="50000"/>
                </a:srgbClr>
              </a:outerShdw>
            </a:effectLst>
          </p:spPr>
        </p:pic>
        <p:pic>
          <p:nvPicPr>
            <p:cNvPr id="159" name="Google Shape;159;g2b2ba96b1f9_0_1560"/>
            <p:cNvPicPr preferRelativeResize="0"/>
            <p:nvPr/>
          </p:nvPicPr>
          <p:blipFill rotWithShape="1">
            <a:blip r:embed="rId3">
              <a:alphaModFix/>
            </a:blip>
            <a:srcRect b="5071" l="4899" r="4545" t="1879"/>
            <a:stretch/>
          </p:blipFill>
          <p:spPr>
            <a:xfrm>
              <a:off x="941469" y="2028973"/>
              <a:ext cx="1821075" cy="1530900"/>
            </a:xfrm>
            <a:prstGeom prst="rect">
              <a:avLst/>
            </a:prstGeom>
            <a:noFill/>
            <a:ln>
              <a:noFill/>
            </a:ln>
            <a:effectLst>
              <a:outerShdw blurRad="57150" rotWithShape="0" algn="bl" dir="5400000" dist="19050">
                <a:srgbClr val="000000">
                  <a:alpha val="50000"/>
                </a:srgbClr>
              </a:outerShdw>
            </a:effectLst>
          </p:spPr>
        </p:pic>
        <p:pic>
          <p:nvPicPr>
            <p:cNvPr id="160" name="Google Shape;160;g2b2ba96b1f9_0_1560"/>
            <p:cNvPicPr preferRelativeResize="0"/>
            <p:nvPr/>
          </p:nvPicPr>
          <p:blipFill rotWithShape="1">
            <a:blip r:embed="rId3">
              <a:alphaModFix/>
            </a:blip>
            <a:srcRect b="5071" l="4899" r="4545" t="1879"/>
            <a:stretch/>
          </p:blipFill>
          <p:spPr>
            <a:xfrm>
              <a:off x="1007843" y="2092841"/>
              <a:ext cx="1821075" cy="1530900"/>
            </a:xfrm>
            <a:prstGeom prst="rect">
              <a:avLst/>
            </a:prstGeom>
            <a:noFill/>
            <a:ln>
              <a:noFill/>
            </a:ln>
            <a:effectLst>
              <a:outerShdw blurRad="57150" rotWithShape="0" algn="bl" dir="5400000" dist="19050">
                <a:srgbClr val="000000">
                  <a:alpha val="50000"/>
                </a:srgbClr>
              </a:outerShdw>
            </a:effectLst>
          </p:spPr>
        </p:pic>
        <p:pic>
          <p:nvPicPr>
            <p:cNvPr id="161" name="Google Shape;161;g2b2ba96b1f9_0_1560"/>
            <p:cNvPicPr preferRelativeResize="0"/>
            <p:nvPr/>
          </p:nvPicPr>
          <p:blipFill rotWithShape="1">
            <a:blip r:embed="rId3">
              <a:alphaModFix/>
            </a:blip>
            <a:srcRect b="5071" l="4899" r="4545" t="1879"/>
            <a:stretch/>
          </p:blipFill>
          <p:spPr>
            <a:xfrm>
              <a:off x="1065251" y="2152300"/>
              <a:ext cx="1821075" cy="1530900"/>
            </a:xfrm>
            <a:prstGeom prst="rect">
              <a:avLst/>
            </a:prstGeom>
            <a:noFill/>
            <a:ln>
              <a:noFill/>
            </a:ln>
            <a:effectLst>
              <a:outerShdw blurRad="57150" rotWithShape="0" algn="bl" dir="5400000" dist="19050">
                <a:srgbClr val="000000">
                  <a:alpha val="50000"/>
                </a:srgbClr>
              </a:outerShdw>
            </a:effectLst>
          </p:spPr>
        </p:pic>
      </p:grpSp>
      <p:pic>
        <p:nvPicPr>
          <p:cNvPr id="162" name="Google Shape;162;g2b2ba96b1f9_0_1560"/>
          <p:cNvPicPr preferRelativeResize="0"/>
          <p:nvPr/>
        </p:nvPicPr>
        <p:blipFill>
          <a:blip r:embed="rId4">
            <a:alphaModFix/>
          </a:blip>
          <a:stretch>
            <a:fillRect/>
          </a:stretch>
        </p:blipFill>
        <p:spPr>
          <a:xfrm>
            <a:off x="6622241" y="3059625"/>
            <a:ext cx="1645410" cy="492600"/>
          </a:xfrm>
          <a:prstGeom prst="rect">
            <a:avLst/>
          </a:prstGeom>
          <a:no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pic>
      <p:pic>
        <p:nvPicPr>
          <p:cNvPr id="163" name="Google Shape;163;g2b2ba96b1f9_0_1560"/>
          <p:cNvPicPr preferRelativeResize="0"/>
          <p:nvPr/>
        </p:nvPicPr>
        <p:blipFill>
          <a:blip r:embed="rId5">
            <a:alphaModFix/>
          </a:blip>
          <a:stretch>
            <a:fillRect/>
          </a:stretch>
        </p:blipFill>
        <p:spPr>
          <a:xfrm>
            <a:off x="230950" y="2650486"/>
            <a:ext cx="3935626" cy="2106175"/>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64" name="Google Shape;164;g2b2ba96b1f9_0_1560"/>
          <p:cNvSpPr txBox="1"/>
          <p:nvPr/>
        </p:nvSpPr>
        <p:spPr>
          <a:xfrm>
            <a:off x="1803075" y="1253425"/>
            <a:ext cx="398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 </a:t>
            </a:r>
            <a:r>
              <a:rPr lang="en-GB">
                <a:solidFill>
                  <a:schemeClr val="dk2"/>
                </a:solidFill>
                <a:latin typeface="Lora"/>
                <a:ea typeface="Lora"/>
                <a:cs typeface="Lora"/>
                <a:sym typeface="Lora"/>
              </a:rPr>
              <a:t>Données d’entrainements : 12 200 images </a:t>
            </a:r>
            <a:endParaRPr>
              <a:solidFill>
                <a:schemeClr val="dk2"/>
              </a:solidFill>
              <a:latin typeface="Lora"/>
              <a:ea typeface="Lora"/>
              <a:cs typeface="Lora"/>
              <a:sym typeface="Lora"/>
            </a:endParaRPr>
          </a:p>
          <a:p>
            <a:pPr indent="0" lvl="0" marL="0" rtl="0" algn="l">
              <a:spcBef>
                <a:spcPts val="0"/>
              </a:spcBef>
              <a:spcAft>
                <a:spcPts val="0"/>
              </a:spcAft>
              <a:buNone/>
            </a:pPr>
            <a:r>
              <a:rPr lang="en-GB">
                <a:solidFill>
                  <a:schemeClr val="dk2"/>
                </a:solidFill>
                <a:latin typeface="Lora"/>
                <a:ea typeface="Lora"/>
                <a:cs typeface="Lora"/>
                <a:sym typeface="Lora"/>
              </a:rPr>
              <a:t>→ Données de validation : 4000 images</a:t>
            </a:r>
            <a:endParaRPr>
              <a:solidFill>
                <a:schemeClr val="dk2"/>
              </a:solidFill>
              <a:latin typeface="Lora"/>
              <a:ea typeface="Lora"/>
              <a:cs typeface="Lora"/>
              <a:sym typeface="Lora"/>
            </a:endParaRPr>
          </a:p>
        </p:txBody>
      </p:sp>
      <p:sp>
        <p:nvSpPr>
          <p:cNvPr id="165" name="Google Shape;165;g2b2ba96b1f9_0_1560"/>
          <p:cNvSpPr txBox="1"/>
          <p:nvPr/>
        </p:nvSpPr>
        <p:spPr>
          <a:xfrm>
            <a:off x="1791950" y="855175"/>
            <a:ext cx="444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dk2"/>
                </a:solidFill>
                <a:latin typeface="Lora"/>
                <a:ea typeface="Lora"/>
                <a:cs typeface="Lora"/>
                <a:sym typeface="Lora"/>
              </a:rPr>
              <a:t>Données</a:t>
            </a:r>
            <a:endParaRPr u="sng">
              <a:solidFill>
                <a:schemeClr val="dk2"/>
              </a:solidFill>
              <a:latin typeface="Lora"/>
              <a:ea typeface="Lora"/>
              <a:cs typeface="Lora"/>
              <a:sym typeface="Lora"/>
            </a:endParaRPr>
          </a:p>
        </p:txBody>
      </p:sp>
      <p:sp>
        <p:nvSpPr>
          <p:cNvPr id="166" name="Google Shape;166;g2b2ba96b1f9_0_1560"/>
          <p:cNvSpPr txBox="1"/>
          <p:nvPr/>
        </p:nvSpPr>
        <p:spPr>
          <a:xfrm>
            <a:off x="161225" y="2219113"/>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(2048x2048 pixels)</a:t>
            </a:r>
            <a:endParaRPr>
              <a:solidFill>
                <a:schemeClr val="dk2"/>
              </a:solidFill>
              <a:latin typeface="Lora"/>
              <a:ea typeface="Lora"/>
              <a:cs typeface="Lora"/>
              <a:sym typeface="Lora"/>
            </a:endParaRPr>
          </a:p>
        </p:txBody>
      </p:sp>
      <p:sp>
        <p:nvSpPr>
          <p:cNvPr id="167" name="Google Shape;167;g2b2ba96b1f9_0_1560"/>
          <p:cNvSpPr txBox="1"/>
          <p:nvPr/>
        </p:nvSpPr>
        <p:spPr>
          <a:xfrm>
            <a:off x="4350525" y="2690363"/>
            <a:ext cx="444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dk2"/>
                </a:solidFill>
                <a:latin typeface="Lora"/>
                <a:ea typeface="Lora"/>
                <a:cs typeface="Lora"/>
                <a:sym typeface="Lora"/>
              </a:rPr>
              <a:t>Modèle</a:t>
            </a:r>
            <a:endParaRPr u="sng">
              <a:solidFill>
                <a:schemeClr val="dk2"/>
              </a:solidFill>
              <a:latin typeface="Lora"/>
              <a:ea typeface="Lora"/>
              <a:cs typeface="Lora"/>
              <a:sym typeface="Lora"/>
            </a:endParaRPr>
          </a:p>
          <a:p>
            <a:pPr indent="0" lvl="0" marL="0" rtl="0" algn="l">
              <a:spcBef>
                <a:spcPts val="0"/>
              </a:spcBef>
              <a:spcAft>
                <a:spcPts val="0"/>
              </a:spcAft>
              <a:buNone/>
            </a:pPr>
            <a:r>
              <a:t/>
            </a:r>
            <a:endParaRPr u="sng">
              <a:solidFill>
                <a:schemeClr val="dk2"/>
              </a:solidFill>
              <a:latin typeface="Lora"/>
              <a:ea typeface="Lora"/>
              <a:cs typeface="Lora"/>
              <a:sym typeface="Lora"/>
            </a:endParaRPr>
          </a:p>
          <a:p>
            <a:pPr indent="0" lvl="0" marL="0" rtl="0" algn="l">
              <a:spcBef>
                <a:spcPts val="0"/>
              </a:spcBef>
              <a:spcAft>
                <a:spcPts val="0"/>
              </a:spcAft>
              <a:buNone/>
            </a:pPr>
            <a:r>
              <a:rPr lang="en-GB">
                <a:solidFill>
                  <a:schemeClr val="dk2"/>
                </a:solidFill>
                <a:latin typeface="Lora"/>
                <a:ea typeface="Lora"/>
                <a:cs typeface="Lora"/>
                <a:sym typeface="Lora"/>
              </a:rPr>
              <a:t>→ Réseau de Neurones </a:t>
            </a:r>
            <a:r>
              <a:rPr lang="en-GB" u="sng">
                <a:solidFill>
                  <a:schemeClr val="dk2"/>
                </a:solidFill>
                <a:latin typeface="Lora"/>
                <a:ea typeface="Lora"/>
                <a:cs typeface="Lora"/>
                <a:sym typeface="Lora"/>
              </a:rPr>
              <a:t> </a:t>
            </a:r>
            <a:endParaRPr u="sng">
              <a:solidFill>
                <a:schemeClr val="dk2"/>
              </a:solidFill>
              <a:latin typeface="Lora"/>
              <a:ea typeface="Lora"/>
              <a:cs typeface="Lora"/>
              <a:sym typeface="Lor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g2b2e223a16e_0_32"/>
          <p:cNvPicPr preferRelativeResize="0"/>
          <p:nvPr/>
        </p:nvPicPr>
        <p:blipFill>
          <a:blip r:embed="rId3">
            <a:alphaModFix/>
          </a:blip>
          <a:stretch>
            <a:fillRect/>
          </a:stretch>
        </p:blipFill>
        <p:spPr>
          <a:xfrm>
            <a:off x="968463" y="2962399"/>
            <a:ext cx="2145926" cy="1362671"/>
          </a:xfrm>
          <a:prstGeom prst="rect">
            <a:avLst/>
          </a:prstGeom>
          <a:noFill/>
          <a:ln cap="flat" cmpd="sng" w="9525">
            <a:solidFill>
              <a:schemeClr val="dk2"/>
            </a:solidFill>
            <a:prstDash val="dash"/>
            <a:round/>
            <a:headEnd len="sm" w="sm" type="none"/>
            <a:tailEnd len="sm" w="sm" type="none"/>
          </a:ln>
          <a:effectLst>
            <a:outerShdw blurRad="57150" rotWithShape="0" algn="bl" dir="5400000" dist="19050">
              <a:srgbClr val="000000">
                <a:alpha val="50000"/>
              </a:srgbClr>
            </a:outerShdw>
          </a:effectLst>
        </p:spPr>
      </p:pic>
      <p:cxnSp>
        <p:nvCxnSpPr>
          <p:cNvPr id="173" name="Google Shape;173;g2b2e223a16e_0_32"/>
          <p:cNvCxnSpPr>
            <a:stCxn id="174" idx="2"/>
            <a:endCxn id="172" idx="0"/>
          </p:cNvCxnSpPr>
          <p:nvPr/>
        </p:nvCxnSpPr>
        <p:spPr>
          <a:xfrm flipH="1">
            <a:off x="2041325" y="2530088"/>
            <a:ext cx="1200" cy="432300"/>
          </a:xfrm>
          <a:prstGeom prst="straightConnector1">
            <a:avLst/>
          </a:prstGeom>
          <a:noFill/>
          <a:ln cap="flat" cmpd="sng" w="9525">
            <a:solidFill>
              <a:schemeClr val="dk2"/>
            </a:solidFill>
            <a:prstDash val="dash"/>
            <a:round/>
            <a:headEnd len="med" w="med" type="none"/>
            <a:tailEnd len="med" w="med" type="none"/>
          </a:ln>
        </p:spPr>
      </p:cxnSp>
      <p:cxnSp>
        <p:nvCxnSpPr>
          <p:cNvPr id="175" name="Google Shape;175;g2b2e223a16e_0_32"/>
          <p:cNvCxnSpPr/>
          <p:nvPr/>
        </p:nvCxnSpPr>
        <p:spPr>
          <a:xfrm>
            <a:off x="2040225" y="1957638"/>
            <a:ext cx="2400" cy="162000"/>
          </a:xfrm>
          <a:prstGeom prst="straightConnector1">
            <a:avLst/>
          </a:prstGeom>
          <a:noFill/>
          <a:ln cap="flat" cmpd="sng" w="9525">
            <a:solidFill>
              <a:srgbClr val="6D9EEB"/>
            </a:solidFill>
            <a:prstDash val="solid"/>
            <a:round/>
            <a:headEnd len="med" w="med" type="none"/>
            <a:tailEnd len="med" w="med" type="none"/>
          </a:ln>
        </p:spPr>
      </p:cxnSp>
      <p:grpSp>
        <p:nvGrpSpPr>
          <p:cNvPr id="176" name="Google Shape;176;g2b2e223a16e_0_32"/>
          <p:cNvGrpSpPr/>
          <p:nvPr/>
        </p:nvGrpSpPr>
        <p:grpSpPr>
          <a:xfrm>
            <a:off x="1431575" y="1419013"/>
            <a:ext cx="6291750" cy="1111075"/>
            <a:chOff x="2613900" y="726250"/>
            <a:chExt cx="6291750" cy="1111075"/>
          </a:xfrm>
        </p:grpSpPr>
        <p:pic>
          <p:nvPicPr>
            <p:cNvPr id="177" name="Google Shape;177;g2b2e223a16e_0_32"/>
            <p:cNvPicPr preferRelativeResize="0"/>
            <p:nvPr/>
          </p:nvPicPr>
          <p:blipFill>
            <a:blip r:embed="rId4">
              <a:alphaModFix/>
            </a:blip>
            <a:stretch>
              <a:fillRect/>
            </a:stretch>
          </p:blipFill>
          <p:spPr>
            <a:xfrm>
              <a:off x="5058974" y="726250"/>
              <a:ext cx="1370525" cy="410300"/>
            </a:xfrm>
            <a:prstGeom prst="rect">
              <a:avLst/>
            </a:prstGeom>
            <a:no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pic>
        <p:sp>
          <p:nvSpPr>
            <p:cNvPr id="178" name="Google Shape;178;g2b2e223a16e_0_32"/>
            <p:cNvSpPr/>
            <p:nvPr/>
          </p:nvSpPr>
          <p:spPr>
            <a:xfrm>
              <a:off x="4303850" y="1426925"/>
              <a:ext cx="1221900" cy="410400"/>
            </a:xfrm>
            <a:prstGeom prst="rect">
              <a:avLst/>
            </a:prstGeom>
            <a:solidFill>
              <a:srgbClr val="FBFCFE"/>
            </a:solid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Traitement en temps réel </a:t>
              </a:r>
              <a:endParaRPr sz="1000">
                <a:solidFill>
                  <a:schemeClr val="dk2"/>
                </a:solidFill>
                <a:latin typeface="Lora"/>
                <a:ea typeface="Lora"/>
                <a:cs typeface="Lora"/>
                <a:sym typeface="Lora"/>
              </a:endParaRPr>
            </a:p>
          </p:txBody>
        </p:sp>
        <p:sp>
          <p:nvSpPr>
            <p:cNvPr id="179" name="Google Shape;179;g2b2e223a16e_0_32"/>
            <p:cNvSpPr/>
            <p:nvPr/>
          </p:nvSpPr>
          <p:spPr>
            <a:xfrm>
              <a:off x="7683750" y="1421400"/>
              <a:ext cx="1221900" cy="410400"/>
            </a:xfrm>
            <a:prstGeom prst="rect">
              <a:avLst/>
            </a:prstGeom>
            <a:solidFill>
              <a:srgbClr val="FBFCFE"/>
            </a:solid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Invariance</a:t>
              </a:r>
              <a:r>
                <a:rPr lang="en-GB" sz="1000">
                  <a:solidFill>
                    <a:schemeClr val="dk2"/>
                  </a:solidFill>
                  <a:latin typeface="Lora"/>
                  <a:ea typeface="Lora"/>
                  <a:cs typeface="Lora"/>
                  <a:sym typeface="Lora"/>
                </a:rPr>
                <a:t> d’échelle </a:t>
              </a:r>
              <a:endParaRPr sz="1000">
                <a:solidFill>
                  <a:schemeClr val="dk2"/>
                </a:solidFill>
                <a:latin typeface="Lora"/>
                <a:ea typeface="Lora"/>
                <a:cs typeface="Lora"/>
                <a:sym typeface="Lora"/>
              </a:endParaRPr>
            </a:p>
          </p:txBody>
        </p:sp>
        <p:sp>
          <p:nvSpPr>
            <p:cNvPr id="180" name="Google Shape;180;g2b2e223a16e_0_32"/>
            <p:cNvSpPr/>
            <p:nvPr/>
          </p:nvSpPr>
          <p:spPr>
            <a:xfrm>
              <a:off x="5993800" y="1421400"/>
              <a:ext cx="1221900" cy="410400"/>
            </a:xfrm>
            <a:prstGeom prst="rect">
              <a:avLst/>
            </a:prstGeom>
            <a:solidFill>
              <a:srgbClr val="FBFCFE"/>
            </a:solid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Contexte global</a:t>
              </a:r>
              <a:endParaRPr sz="1000">
                <a:solidFill>
                  <a:schemeClr val="dk2"/>
                </a:solidFill>
                <a:latin typeface="Lora"/>
                <a:ea typeface="Lora"/>
                <a:cs typeface="Lora"/>
                <a:sym typeface="Lora"/>
              </a:endParaRPr>
            </a:p>
          </p:txBody>
        </p:sp>
        <p:sp>
          <p:nvSpPr>
            <p:cNvPr id="174" name="Google Shape;174;g2b2e223a16e_0_32"/>
            <p:cNvSpPr/>
            <p:nvPr/>
          </p:nvSpPr>
          <p:spPr>
            <a:xfrm>
              <a:off x="2613900" y="1426925"/>
              <a:ext cx="1221900" cy="410400"/>
            </a:xfrm>
            <a:prstGeom prst="rect">
              <a:avLst/>
            </a:prstGeom>
            <a:solidFill>
              <a:srgbClr val="FBFCFE"/>
            </a:solidFill>
            <a:ln cap="flat" cmpd="sng" w="9525">
              <a:solidFill>
                <a:srgbClr val="6D9EEB"/>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GB" sz="1000">
                  <a:solidFill>
                    <a:schemeClr val="dk2"/>
                  </a:solidFill>
                  <a:latin typeface="Lora"/>
                  <a:ea typeface="Lora"/>
                  <a:cs typeface="Lora"/>
                  <a:sym typeface="Lora"/>
                </a:rPr>
                <a:t>Architecture en une seule passe</a:t>
              </a:r>
              <a:endParaRPr sz="1000">
                <a:solidFill>
                  <a:schemeClr val="dk2"/>
                </a:solidFill>
                <a:latin typeface="Lora"/>
                <a:ea typeface="Lora"/>
                <a:cs typeface="Lora"/>
                <a:sym typeface="Lora"/>
              </a:endParaRPr>
            </a:p>
          </p:txBody>
        </p:sp>
        <p:cxnSp>
          <p:nvCxnSpPr>
            <p:cNvPr id="181" name="Google Shape;181;g2b2e223a16e_0_32"/>
            <p:cNvCxnSpPr/>
            <p:nvPr/>
          </p:nvCxnSpPr>
          <p:spPr>
            <a:xfrm>
              <a:off x="4913600" y="1264875"/>
              <a:ext cx="2400" cy="162000"/>
            </a:xfrm>
            <a:prstGeom prst="straightConnector1">
              <a:avLst/>
            </a:prstGeom>
            <a:noFill/>
            <a:ln cap="flat" cmpd="sng" w="9525">
              <a:solidFill>
                <a:srgbClr val="6D9EEB"/>
              </a:solidFill>
              <a:prstDash val="solid"/>
              <a:round/>
              <a:headEnd len="med" w="med" type="none"/>
              <a:tailEnd len="med" w="med" type="none"/>
            </a:ln>
          </p:spPr>
        </p:cxnSp>
        <p:cxnSp>
          <p:nvCxnSpPr>
            <p:cNvPr id="182" name="Google Shape;182;g2b2e223a16e_0_32"/>
            <p:cNvCxnSpPr/>
            <p:nvPr/>
          </p:nvCxnSpPr>
          <p:spPr>
            <a:xfrm>
              <a:off x="6607350" y="1249025"/>
              <a:ext cx="0" cy="177900"/>
            </a:xfrm>
            <a:prstGeom prst="straightConnector1">
              <a:avLst/>
            </a:prstGeom>
            <a:noFill/>
            <a:ln cap="flat" cmpd="sng" w="9525">
              <a:solidFill>
                <a:srgbClr val="6D9EEB"/>
              </a:solidFill>
              <a:prstDash val="solid"/>
              <a:round/>
              <a:headEnd len="med" w="med" type="none"/>
              <a:tailEnd len="med" w="med" type="none"/>
            </a:ln>
          </p:spPr>
        </p:cxnSp>
        <p:cxnSp>
          <p:nvCxnSpPr>
            <p:cNvPr id="183" name="Google Shape;183;g2b2e223a16e_0_32"/>
            <p:cNvCxnSpPr/>
            <p:nvPr/>
          </p:nvCxnSpPr>
          <p:spPr>
            <a:xfrm>
              <a:off x="8294925" y="1251600"/>
              <a:ext cx="3300" cy="175200"/>
            </a:xfrm>
            <a:prstGeom prst="straightConnector1">
              <a:avLst/>
            </a:prstGeom>
            <a:noFill/>
            <a:ln cap="flat" cmpd="sng" w="9525">
              <a:solidFill>
                <a:srgbClr val="6D9EEB"/>
              </a:solidFill>
              <a:prstDash val="solid"/>
              <a:round/>
              <a:headEnd len="med" w="med" type="none"/>
              <a:tailEnd len="med" w="med" type="none"/>
            </a:ln>
          </p:spPr>
        </p:cxnSp>
        <p:cxnSp>
          <p:nvCxnSpPr>
            <p:cNvPr id="184" name="Google Shape;184;g2b2e223a16e_0_32"/>
            <p:cNvCxnSpPr/>
            <p:nvPr/>
          </p:nvCxnSpPr>
          <p:spPr>
            <a:xfrm flipH="1" rot="10800000">
              <a:off x="3222550" y="1251675"/>
              <a:ext cx="5077500" cy="7500"/>
            </a:xfrm>
            <a:prstGeom prst="straightConnector1">
              <a:avLst/>
            </a:prstGeom>
            <a:noFill/>
            <a:ln cap="flat" cmpd="sng" w="9525">
              <a:solidFill>
                <a:srgbClr val="6D9EEB"/>
              </a:solidFill>
              <a:prstDash val="solid"/>
              <a:round/>
              <a:headEnd len="med" w="med" type="none"/>
              <a:tailEnd len="med" w="med" type="none"/>
            </a:ln>
          </p:spPr>
        </p:cxnSp>
        <p:cxnSp>
          <p:nvCxnSpPr>
            <p:cNvPr id="185" name="Google Shape;185;g2b2e223a16e_0_32"/>
            <p:cNvCxnSpPr/>
            <p:nvPr/>
          </p:nvCxnSpPr>
          <p:spPr>
            <a:xfrm>
              <a:off x="5744236" y="1136550"/>
              <a:ext cx="2400" cy="111600"/>
            </a:xfrm>
            <a:prstGeom prst="straightConnector1">
              <a:avLst/>
            </a:prstGeom>
            <a:noFill/>
            <a:ln cap="flat" cmpd="sng" w="9525">
              <a:solidFill>
                <a:srgbClr val="6D9EEB"/>
              </a:solidFill>
              <a:prstDash val="solid"/>
              <a:round/>
              <a:headEnd len="med" w="med" type="none"/>
              <a:tailEnd len="med" w="med" type="none"/>
            </a:ln>
          </p:spPr>
        </p:cxnSp>
      </p:grpSp>
      <p:sp>
        <p:nvSpPr>
          <p:cNvPr id="186" name="Google Shape;186;g2b2e223a16e_0_32"/>
          <p:cNvSpPr txBox="1"/>
          <p:nvPr>
            <p:ph type="title"/>
          </p:nvPr>
        </p:nvSpPr>
        <p:spPr>
          <a:xfrm>
            <a:off x="276000" y="0"/>
            <a:ext cx="9144000" cy="627600"/>
          </a:xfrm>
          <a:prstGeom prst="rect">
            <a:avLst/>
          </a:prstGeom>
        </p:spPr>
        <p:txBody>
          <a:bodyPr anchorCtr="0" anchor="ctr" bIns="0" lIns="0" spcFirstLastPara="1" rIns="0" wrap="square" tIns="0">
            <a:noAutofit/>
          </a:bodyPr>
          <a:lstStyle/>
          <a:p>
            <a:pPr indent="0" lvl="0" marL="0" rtl="0" algn="l">
              <a:lnSpc>
                <a:spcPct val="200000"/>
              </a:lnSpc>
              <a:spcBef>
                <a:spcPts val="0"/>
              </a:spcBef>
              <a:spcAft>
                <a:spcPts val="0"/>
              </a:spcAft>
              <a:buClr>
                <a:schemeClr val="dk1"/>
              </a:buClr>
              <a:buSzPts val="1100"/>
              <a:buFont typeface="Arial"/>
              <a:buNone/>
            </a:pPr>
            <a:r>
              <a:rPr lang="en-GB" sz="1700">
                <a:latin typeface="Lora"/>
                <a:ea typeface="Lora"/>
                <a:cs typeface="Lora"/>
                <a:sym typeface="Lora"/>
              </a:rPr>
              <a:t>Travail Existant : Détection de la piste d'atterrissage en utilisant un réseau de neurones</a:t>
            </a:r>
            <a:endParaRPr sz="1700">
              <a:latin typeface="Lora"/>
              <a:ea typeface="Lora"/>
              <a:cs typeface="Lora"/>
              <a:sym typeface="Lora"/>
            </a:endParaRPr>
          </a:p>
        </p:txBody>
      </p:sp>
      <p:sp>
        <p:nvSpPr>
          <p:cNvPr id="187" name="Google Shape;187;g2b2e223a16e_0_32"/>
          <p:cNvSpPr txBox="1"/>
          <p:nvPr/>
        </p:nvSpPr>
        <p:spPr>
          <a:xfrm>
            <a:off x="265375" y="789550"/>
            <a:ext cx="313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dk2"/>
                </a:solidFill>
                <a:latin typeface="Lora"/>
                <a:ea typeface="Lora"/>
                <a:cs typeface="Lora"/>
                <a:sym typeface="Lora"/>
              </a:rPr>
              <a:t>Introduction à YOLOv8</a:t>
            </a:r>
            <a:endParaRPr>
              <a:solidFill>
                <a:schemeClr val="dk2"/>
              </a:solidFill>
              <a:latin typeface="Lora"/>
              <a:ea typeface="Lora"/>
              <a:cs typeface="Lora"/>
              <a:sym typeface="Lora"/>
            </a:endParaRPr>
          </a:p>
        </p:txBody>
      </p:sp>
    </p:spTree>
  </p:cSld>
  <p:clrMapOvr>
    <a:masterClrMapping/>
  </p:clrMapOvr>
</p:sld>
</file>

<file path=ppt/theme/theme1.xml><?xml version="1.0" encoding="utf-8"?>
<a:theme xmlns:a="http://schemas.openxmlformats.org/drawingml/2006/main" xmlns:r="http://schemas.openxmlformats.org/officeDocument/2006/relationships" name="AB PPT template 16_9">
  <a:themeElements>
    <a:clrScheme name="Airbus colour theme">
      <a:dk1>
        <a:srgbClr val="000000"/>
      </a:dk1>
      <a:lt1>
        <a:srgbClr val="FFFFFF"/>
      </a:lt1>
      <a:dk2>
        <a:srgbClr val="00205B"/>
      </a:dk2>
      <a:lt2>
        <a:srgbClr val="005587"/>
      </a:lt2>
      <a:accent1>
        <a:srgbClr val="0085AD"/>
      </a:accent1>
      <a:accent2>
        <a:srgbClr val="B7C9D3"/>
      </a:accent2>
      <a:accent3>
        <a:srgbClr val="84BD00"/>
      </a:accent3>
      <a:accent4>
        <a:srgbClr val="E4002B"/>
      </a:accent4>
      <a:accent5>
        <a:srgbClr val="FE5000"/>
      </a:accent5>
      <a:accent6>
        <a:srgbClr val="A51890"/>
      </a:accent6>
      <a:hlink>
        <a:srgbClr val="000000"/>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